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32404050" cy="36004500"/>
  <p:notesSz cx="6858000" cy="9144000"/>
  <p:defaultTextStyle>
    <a:defPPr>
      <a:defRPr lang="pt-BR"/>
    </a:defPPr>
    <a:lvl1pPr algn="l" defTabSz="3908425" rtl="0" eaLnBrk="0" fontAlgn="base" hangingPunct="0">
      <a:spcBef>
        <a:spcPct val="0"/>
      </a:spcBef>
      <a:spcAft>
        <a:spcPct val="0"/>
      </a:spcAft>
      <a:defRPr sz="7700" kern="1200">
        <a:solidFill>
          <a:schemeClr val="tx1"/>
        </a:solidFill>
        <a:latin typeface="Calibri" pitchFamily="34" charset="0"/>
        <a:ea typeface="+mn-ea"/>
        <a:cs typeface="Arial" charset="0"/>
      </a:defRPr>
    </a:lvl1pPr>
    <a:lvl2pPr marL="1954213" indent="-1497013" algn="l" defTabSz="3908425" rtl="0" eaLnBrk="0" fontAlgn="base" hangingPunct="0">
      <a:spcBef>
        <a:spcPct val="0"/>
      </a:spcBef>
      <a:spcAft>
        <a:spcPct val="0"/>
      </a:spcAft>
      <a:defRPr sz="7700" kern="1200">
        <a:solidFill>
          <a:schemeClr val="tx1"/>
        </a:solidFill>
        <a:latin typeface="Calibri" pitchFamily="34" charset="0"/>
        <a:ea typeface="+mn-ea"/>
        <a:cs typeface="Arial" charset="0"/>
      </a:defRPr>
    </a:lvl2pPr>
    <a:lvl3pPr marL="3908425" indent="-2994025" algn="l" defTabSz="3908425" rtl="0" eaLnBrk="0" fontAlgn="base" hangingPunct="0">
      <a:spcBef>
        <a:spcPct val="0"/>
      </a:spcBef>
      <a:spcAft>
        <a:spcPct val="0"/>
      </a:spcAft>
      <a:defRPr sz="7700" kern="1200">
        <a:solidFill>
          <a:schemeClr val="tx1"/>
        </a:solidFill>
        <a:latin typeface="Calibri" pitchFamily="34" charset="0"/>
        <a:ea typeface="+mn-ea"/>
        <a:cs typeface="Arial" charset="0"/>
      </a:defRPr>
    </a:lvl3pPr>
    <a:lvl4pPr marL="5862638" indent="-4491038" algn="l" defTabSz="3908425" rtl="0" eaLnBrk="0" fontAlgn="base" hangingPunct="0">
      <a:spcBef>
        <a:spcPct val="0"/>
      </a:spcBef>
      <a:spcAft>
        <a:spcPct val="0"/>
      </a:spcAft>
      <a:defRPr sz="7700" kern="1200">
        <a:solidFill>
          <a:schemeClr val="tx1"/>
        </a:solidFill>
        <a:latin typeface="Calibri" pitchFamily="34" charset="0"/>
        <a:ea typeface="+mn-ea"/>
        <a:cs typeface="Arial" charset="0"/>
      </a:defRPr>
    </a:lvl4pPr>
    <a:lvl5pPr marL="7816850" indent="-5988050" algn="l" defTabSz="3908425" rtl="0" eaLnBrk="0" fontAlgn="base" hangingPunct="0">
      <a:spcBef>
        <a:spcPct val="0"/>
      </a:spcBef>
      <a:spcAft>
        <a:spcPct val="0"/>
      </a:spcAft>
      <a:defRPr sz="7700" kern="1200">
        <a:solidFill>
          <a:schemeClr val="tx1"/>
        </a:solidFill>
        <a:latin typeface="Calibri" pitchFamily="34" charset="0"/>
        <a:ea typeface="+mn-ea"/>
        <a:cs typeface="Arial" charset="0"/>
      </a:defRPr>
    </a:lvl5pPr>
    <a:lvl6pPr marL="2286000" algn="l" defTabSz="914400" rtl="0" eaLnBrk="1" latinLnBrk="0" hangingPunct="1">
      <a:defRPr sz="7700" kern="1200">
        <a:solidFill>
          <a:schemeClr val="tx1"/>
        </a:solidFill>
        <a:latin typeface="Calibri" pitchFamily="34" charset="0"/>
        <a:ea typeface="+mn-ea"/>
        <a:cs typeface="Arial" charset="0"/>
      </a:defRPr>
    </a:lvl6pPr>
    <a:lvl7pPr marL="2743200" algn="l" defTabSz="914400" rtl="0" eaLnBrk="1" latinLnBrk="0" hangingPunct="1">
      <a:defRPr sz="7700" kern="1200">
        <a:solidFill>
          <a:schemeClr val="tx1"/>
        </a:solidFill>
        <a:latin typeface="Calibri" pitchFamily="34" charset="0"/>
        <a:ea typeface="+mn-ea"/>
        <a:cs typeface="Arial" charset="0"/>
      </a:defRPr>
    </a:lvl7pPr>
    <a:lvl8pPr marL="3200400" algn="l" defTabSz="914400" rtl="0" eaLnBrk="1" latinLnBrk="0" hangingPunct="1">
      <a:defRPr sz="7700" kern="1200">
        <a:solidFill>
          <a:schemeClr val="tx1"/>
        </a:solidFill>
        <a:latin typeface="Calibri" pitchFamily="34" charset="0"/>
        <a:ea typeface="+mn-ea"/>
        <a:cs typeface="Arial" charset="0"/>
      </a:defRPr>
    </a:lvl8pPr>
    <a:lvl9pPr marL="3657600" algn="l" defTabSz="914400" rtl="0" eaLnBrk="1" latinLnBrk="0" hangingPunct="1">
      <a:defRPr sz="7700"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xmlns="">
        <p15:guide id="1" orient="horz" pos="11340">
          <p15:clr>
            <a:srgbClr val="A4A3A4"/>
          </p15:clr>
        </p15:guide>
        <p15:guide id="2" pos="1020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edro Henrique Carvalho" initials="PH" lastIdx="1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6" autoAdjust="0"/>
  </p:normalViewPr>
  <p:slideViewPr>
    <p:cSldViewPr>
      <p:cViewPr>
        <p:scale>
          <a:sx n="20" d="100"/>
          <a:sy n="20" d="100"/>
        </p:scale>
        <p:origin x="-2742" y="-156"/>
      </p:cViewPr>
      <p:guideLst>
        <p:guide orient="horz" pos="11340"/>
        <p:guide pos="10206"/>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2-05-21T10:12:09.502" idx="2">
    <p:pos x="13848" y="4296"/>
    <p:text>TÍTULO DO TRABALHO
FONTE ARIAL;
TAMANHO MÁXIMO 80;
CENTRALIZADO;</p:text>
  </p:cm>
  <p:cm authorId="0" dt="2012-05-21T10:23:56.233" idx="4">
    <p:pos x="2580" y="7656"/>
    <p:text>INTERTÍTULOS
FONTE ARIAL;
MAIÚSCULAS;
TAMANHO 30;
JUSTIFICADO;</p:text>
  </p:cm>
  <p:cm authorId="0" dt="2012-05-21T10:25:13.353" idx="5">
    <p:pos x="9363" y="7992"/>
    <p:text>TEXTO
FONTE ARIAL;
TAMANHO 30;
ESPAÇAMENTO SIMPLES;
JUSTIFICADO;</p:text>
  </p:cm>
  <p:cm authorId="0" dt="2012-05-21T10:52:17.417" idx="16">
    <p:pos x="12354" y="14258"/>
    <p:text>SUBTÍTULO DE IMAGEM
FONTE ARIAL;
TAMANHO 20;
NEGRITO;
ESPAÇAMENTO SIMPLES;
ALINHADO À ESQUERDA;</p:text>
  </p:cm>
  <p:cm authorId="0" dt="2012-05-21T11:15:41.188" idx="17">
    <p:pos x="19296" y="5640"/>
    <p:text>ORIENTADOR
FONTE ARIAL;
TAMANHO 36;
ALINHADO À DIREITA;</p:text>
  </p:cm>
  <p:cm authorId="0" dt="2012-05-21T11:15:57.888" idx="3">
    <p:pos x="7440" y="5712"/>
    <p:text>AUTORES
FONTE ARIAL;
TAMANHO 36;
ALINHADO À ESQUERDA;</p:tex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2430304" y="11184734"/>
            <a:ext cx="27543443" cy="7717631"/>
          </a:xfrm>
        </p:spPr>
        <p:txBody>
          <a:bodyPr/>
          <a:lstStyle/>
          <a:p>
            <a:r>
              <a:rPr lang="pt-BR"/>
              <a:t>Clique para editar o título mestre</a:t>
            </a:r>
          </a:p>
        </p:txBody>
      </p:sp>
      <p:sp>
        <p:nvSpPr>
          <p:cNvPr id="3" name="Subtítulo 2"/>
          <p:cNvSpPr>
            <a:spLocks noGrp="1"/>
          </p:cNvSpPr>
          <p:nvPr>
            <p:ph type="subTitle" idx="1"/>
          </p:nvPr>
        </p:nvSpPr>
        <p:spPr>
          <a:xfrm>
            <a:off x="4860608" y="20402550"/>
            <a:ext cx="22682835" cy="9201150"/>
          </a:xfrm>
        </p:spPr>
        <p:txBody>
          <a:bodyPr/>
          <a:lstStyle>
            <a:lvl1pPr marL="0" indent="0" algn="ctr">
              <a:buNone/>
              <a:defRPr>
                <a:solidFill>
                  <a:schemeClr val="tx1">
                    <a:tint val="75000"/>
                  </a:schemeClr>
                </a:solidFill>
              </a:defRPr>
            </a:lvl1pPr>
            <a:lvl2pPr marL="1954530" indent="0" algn="ctr">
              <a:buNone/>
              <a:defRPr>
                <a:solidFill>
                  <a:schemeClr val="tx1">
                    <a:tint val="75000"/>
                  </a:schemeClr>
                </a:solidFill>
              </a:defRPr>
            </a:lvl2pPr>
            <a:lvl3pPr marL="3909060" indent="0" algn="ctr">
              <a:buNone/>
              <a:defRPr>
                <a:solidFill>
                  <a:schemeClr val="tx1">
                    <a:tint val="75000"/>
                  </a:schemeClr>
                </a:solidFill>
              </a:defRPr>
            </a:lvl3pPr>
            <a:lvl4pPr marL="5863590" indent="0" algn="ctr">
              <a:buNone/>
              <a:defRPr>
                <a:solidFill>
                  <a:schemeClr val="tx1">
                    <a:tint val="75000"/>
                  </a:schemeClr>
                </a:solidFill>
              </a:defRPr>
            </a:lvl4pPr>
            <a:lvl5pPr marL="7818120" indent="0" algn="ctr">
              <a:buNone/>
              <a:defRPr>
                <a:solidFill>
                  <a:schemeClr val="tx1">
                    <a:tint val="75000"/>
                  </a:schemeClr>
                </a:solidFill>
              </a:defRPr>
            </a:lvl5pPr>
            <a:lvl6pPr marL="9772650" indent="0" algn="ctr">
              <a:buNone/>
              <a:defRPr>
                <a:solidFill>
                  <a:schemeClr val="tx1">
                    <a:tint val="75000"/>
                  </a:schemeClr>
                </a:solidFill>
              </a:defRPr>
            </a:lvl6pPr>
            <a:lvl7pPr marL="11727180" indent="0" algn="ctr">
              <a:buNone/>
              <a:defRPr>
                <a:solidFill>
                  <a:schemeClr val="tx1">
                    <a:tint val="75000"/>
                  </a:schemeClr>
                </a:solidFill>
              </a:defRPr>
            </a:lvl7pPr>
            <a:lvl8pPr marL="13681710" indent="0" algn="ctr">
              <a:buNone/>
              <a:defRPr>
                <a:solidFill>
                  <a:schemeClr val="tx1">
                    <a:tint val="75000"/>
                  </a:schemeClr>
                </a:solidFill>
              </a:defRPr>
            </a:lvl8pPr>
            <a:lvl9pPr marL="1563624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lvl1pPr>
              <a:defRPr/>
            </a:lvl1pPr>
          </a:lstStyle>
          <a:p>
            <a:pPr>
              <a:defRPr/>
            </a:pPr>
            <a:fld id="{C9AD746A-B762-46FD-A739-DE5CCE8F6DF7}" type="datetimeFigureOut">
              <a:rPr lang="pt-BR"/>
              <a:pPr>
                <a:defRPr/>
              </a:pPr>
              <a:t>22/11/2018</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565B7BAA-0C06-47B9-8071-C6E41D9BAB7A}" type="slidenum">
              <a:rPr lang="pt-BR" altLang="pt-BR"/>
              <a:pPr>
                <a:defRPr/>
              </a:pPr>
              <a:t>‹nº›</a:t>
            </a:fld>
            <a:endParaRPr lang="pt-BR" altLang="pt-BR"/>
          </a:p>
        </p:txBody>
      </p:sp>
    </p:spTree>
    <p:extLst>
      <p:ext uri="{BB962C8B-B14F-4D97-AF65-F5344CB8AC3E}">
        <p14:creationId xmlns:p14="http://schemas.microsoft.com/office/powerpoint/2010/main" val="837702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46450875-8203-438A-806D-46CEA50A9637}" type="datetimeFigureOut">
              <a:rPr lang="pt-BR"/>
              <a:pPr>
                <a:defRPr/>
              </a:pPr>
              <a:t>22/11/2018</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BEFF79AD-8D4D-45D7-8273-779D01D1FA7D}" type="slidenum">
              <a:rPr lang="pt-BR" altLang="pt-BR"/>
              <a:pPr>
                <a:defRPr/>
              </a:pPr>
              <a:t>‹nº›</a:t>
            </a:fld>
            <a:endParaRPr lang="pt-BR" altLang="pt-BR"/>
          </a:p>
        </p:txBody>
      </p:sp>
    </p:spTree>
    <p:extLst>
      <p:ext uri="{BB962C8B-B14F-4D97-AF65-F5344CB8AC3E}">
        <p14:creationId xmlns:p14="http://schemas.microsoft.com/office/powerpoint/2010/main" val="1326675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3254782" y="7567613"/>
            <a:ext cx="25833229" cy="1612868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5743847" y="7567613"/>
            <a:ext cx="76970870" cy="1612868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425A3665-CF74-4889-A26E-8109429F7F94}" type="datetimeFigureOut">
              <a:rPr lang="pt-BR"/>
              <a:pPr>
                <a:defRPr/>
              </a:pPr>
              <a:t>22/11/2018</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BC4B6937-6002-4110-B96B-B00921E66FF6}" type="slidenum">
              <a:rPr lang="pt-BR" altLang="pt-BR"/>
              <a:pPr>
                <a:defRPr/>
              </a:pPr>
              <a:t>‹nº›</a:t>
            </a:fld>
            <a:endParaRPr lang="pt-BR" altLang="pt-BR"/>
          </a:p>
        </p:txBody>
      </p:sp>
    </p:spTree>
    <p:extLst>
      <p:ext uri="{BB962C8B-B14F-4D97-AF65-F5344CB8AC3E}">
        <p14:creationId xmlns:p14="http://schemas.microsoft.com/office/powerpoint/2010/main" val="10827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lvl1pPr>
              <a:defRPr/>
            </a:lvl1pPr>
          </a:lstStyle>
          <a:p>
            <a:pPr>
              <a:defRPr/>
            </a:pPr>
            <a:fld id="{8C50C3E2-C3D2-4F5C-A079-62F01AE37CDA}" type="datetimeFigureOut">
              <a:rPr lang="pt-BR"/>
              <a:pPr>
                <a:defRPr/>
              </a:pPr>
              <a:t>22/11/2018</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1D908FAA-AF54-4874-A4E0-1640ADC003CC}" type="slidenum">
              <a:rPr lang="pt-BR" altLang="pt-BR"/>
              <a:pPr>
                <a:defRPr/>
              </a:pPr>
              <a:t>‹nº›</a:t>
            </a:fld>
            <a:endParaRPr lang="pt-BR" altLang="pt-BR"/>
          </a:p>
        </p:txBody>
      </p:sp>
    </p:spTree>
    <p:extLst>
      <p:ext uri="{BB962C8B-B14F-4D97-AF65-F5344CB8AC3E}">
        <p14:creationId xmlns:p14="http://schemas.microsoft.com/office/powerpoint/2010/main" val="1738886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2559696" y="23136228"/>
            <a:ext cx="27543443" cy="7150894"/>
          </a:xfrm>
        </p:spPr>
        <p:txBody>
          <a:bodyPr anchor="t"/>
          <a:lstStyle>
            <a:lvl1pPr algn="l">
              <a:defRPr sz="17100" b="1" cap="all"/>
            </a:lvl1pPr>
          </a:lstStyle>
          <a:p>
            <a:r>
              <a:rPr lang="pt-BR"/>
              <a:t>Clique para editar o título mestre</a:t>
            </a:r>
          </a:p>
        </p:txBody>
      </p:sp>
      <p:sp>
        <p:nvSpPr>
          <p:cNvPr id="3" name="Espaço Reservado para Texto 2"/>
          <p:cNvSpPr>
            <a:spLocks noGrp="1"/>
          </p:cNvSpPr>
          <p:nvPr>
            <p:ph type="body" idx="1"/>
          </p:nvPr>
        </p:nvSpPr>
        <p:spPr>
          <a:xfrm>
            <a:off x="2559696" y="15260246"/>
            <a:ext cx="27543443" cy="7875982"/>
          </a:xfrm>
        </p:spPr>
        <p:txBody>
          <a:bodyPr anchor="b"/>
          <a:lstStyle>
            <a:lvl1pPr marL="0" indent="0">
              <a:buNone/>
              <a:defRPr sz="8600">
                <a:solidFill>
                  <a:schemeClr val="tx1">
                    <a:tint val="75000"/>
                  </a:schemeClr>
                </a:solidFill>
              </a:defRPr>
            </a:lvl1pPr>
            <a:lvl2pPr marL="1954530" indent="0">
              <a:buNone/>
              <a:defRPr sz="7700">
                <a:solidFill>
                  <a:schemeClr val="tx1">
                    <a:tint val="75000"/>
                  </a:schemeClr>
                </a:solidFill>
              </a:defRPr>
            </a:lvl2pPr>
            <a:lvl3pPr marL="3909060" indent="0">
              <a:buNone/>
              <a:defRPr sz="6800">
                <a:solidFill>
                  <a:schemeClr val="tx1">
                    <a:tint val="75000"/>
                  </a:schemeClr>
                </a:solidFill>
              </a:defRPr>
            </a:lvl3pPr>
            <a:lvl4pPr marL="5863590" indent="0">
              <a:buNone/>
              <a:defRPr sz="6000">
                <a:solidFill>
                  <a:schemeClr val="tx1">
                    <a:tint val="75000"/>
                  </a:schemeClr>
                </a:solidFill>
              </a:defRPr>
            </a:lvl4pPr>
            <a:lvl5pPr marL="7818120" indent="0">
              <a:buNone/>
              <a:defRPr sz="6000">
                <a:solidFill>
                  <a:schemeClr val="tx1">
                    <a:tint val="75000"/>
                  </a:schemeClr>
                </a:solidFill>
              </a:defRPr>
            </a:lvl5pPr>
            <a:lvl6pPr marL="9772650" indent="0">
              <a:buNone/>
              <a:defRPr sz="6000">
                <a:solidFill>
                  <a:schemeClr val="tx1">
                    <a:tint val="75000"/>
                  </a:schemeClr>
                </a:solidFill>
              </a:defRPr>
            </a:lvl6pPr>
            <a:lvl7pPr marL="11727180" indent="0">
              <a:buNone/>
              <a:defRPr sz="6000">
                <a:solidFill>
                  <a:schemeClr val="tx1">
                    <a:tint val="75000"/>
                  </a:schemeClr>
                </a:solidFill>
              </a:defRPr>
            </a:lvl7pPr>
            <a:lvl8pPr marL="13681710" indent="0">
              <a:buNone/>
              <a:defRPr sz="6000">
                <a:solidFill>
                  <a:schemeClr val="tx1">
                    <a:tint val="75000"/>
                  </a:schemeClr>
                </a:solidFill>
              </a:defRPr>
            </a:lvl8pPr>
            <a:lvl9pPr marL="15636240" indent="0">
              <a:buNone/>
              <a:defRPr sz="60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lvl1pPr>
              <a:defRPr/>
            </a:lvl1pPr>
          </a:lstStyle>
          <a:p>
            <a:pPr>
              <a:defRPr/>
            </a:pPr>
            <a:fld id="{03B43735-69AE-47BE-AC60-80266BF226F1}" type="datetimeFigureOut">
              <a:rPr lang="pt-BR"/>
              <a:pPr>
                <a:defRPr/>
              </a:pPr>
              <a:t>22/11/2018</a:t>
            </a:fld>
            <a:endParaRPr lang="pt-BR"/>
          </a:p>
        </p:txBody>
      </p:sp>
      <p:sp>
        <p:nvSpPr>
          <p:cNvPr id="5" name="Espaço Reservado para Rodapé 4"/>
          <p:cNvSpPr>
            <a:spLocks noGrp="1"/>
          </p:cNvSpPr>
          <p:nvPr>
            <p:ph type="ftr" sz="quarter" idx="11"/>
          </p:nvPr>
        </p:nvSpPr>
        <p:spPr/>
        <p:txBody>
          <a:bodyPr/>
          <a:lstStyle>
            <a:lvl1pPr>
              <a:defRPr/>
            </a:lvl1pPr>
          </a:lstStyle>
          <a:p>
            <a:pPr>
              <a:defRPr/>
            </a:pPr>
            <a:endParaRPr lang="pt-BR"/>
          </a:p>
        </p:txBody>
      </p:sp>
      <p:sp>
        <p:nvSpPr>
          <p:cNvPr id="6" name="Espaço Reservado para Número de Slide 5"/>
          <p:cNvSpPr>
            <a:spLocks noGrp="1"/>
          </p:cNvSpPr>
          <p:nvPr>
            <p:ph type="sldNum" sz="quarter" idx="12"/>
          </p:nvPr>
        </p:nvSpPr>
        <p:spPr/>
        <p:txBody>
          <a:bodyPr/>
          <a:lstStyle>
            <a:lvl1pPr>
              <a:defRPr/>
            </a:lvl1pPr>
          </a:lstStyle>
          <a:p>
            <a:pPr>
              <a:defRPr/>
            </a:pPr>
            <a:fld id="{9B32A8C9-F981-44AF-B94B-02AAE2E64957}" type="slidenum">
              <a:rPr lang="pt-BR" altLang="pt-BR"/>
              <a:pPr>
                <a:defRPr/>
              </a:pPr>
              <a:t>‹nº›</a:t>
            </a:fld>
            <a:endParaRPr lang="pt-BR" altLang="pt-BR"/>
          </a:p>
        </p:txBody>
      </p:sp>
    </p:spTree>
    <p:extLst>
      <p:ext uri="{BB962C8B-B14F-4D97-AF65-F5344CB8AC3E}">
        <p14:creationId xmlns:p14="http://schemas.microsoft.com/office/powerpoint/2010/main" val="2813334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5743846" y="44105513"/>
            <a:ext cx="51402048" cy="124748925"/>
          </a:xfrm>
        </p:spPr>
        <p:txBody>
          <a:bodyPr/>
          <a:lstStyle>
            <a:lvl1pPr>
              <a:defRPr sz="12000"/>
            </a:lvl1pPr>
            <a:lvl2pPr>
              <a:defRPr sz="10300"/>
            </a:lvl2pPr>
            <a:lvl3pPr>
              <a:defRPr sz="8600"/>
            </a:lvl3pPr>
            <a:lvl4pPr>
              <a:defRPr sz="7700"/>
            </a:lvl4pPr>
            <a:lvl5pPr>
              <a:defRPr sz="7700"/>
            </a:lvl5pPr>
            <a:lvl6pPr>
              <a:defRPr sz="7700"/>
            </a:lvl6pPr>
            <a:lvl7pPr>
              <a:defRPr sz="7700"/>
            </a:lvl7pPr>
            <a:lvl8pPr>
              <a:defRPr sz="7700"/>
            </a:lvl8pPr>
            <a:lvl9pPr>
              <a:defRPr sz="77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57685960" y="44105513"/>
            <a:ext cx="51402051" cy="124748925"/>
          </a:xfrm>
        </p:spPr>
        <p:txBody>
          <a:bodyPr/>
          <a:lstStyle>
            <a:lvl1pPr>
              <a:defRPr sz="12000"/>
            </a:lvl1pPr>
            <a:lvl2pPr>
              <a:defRPr sz="10300"/>
            </a:lvl2pPr>
            <a:lvl3pPr>
              <a:defRPr sz="8600"/>
            </a:lvl3pPr>
            <a:lvl4pPr>
              <a:defRPr sz="7700"/>
            </a:lvl4pPr>
            <a:lvl5pPr>
              <a:defRPr sz="7700"/>
            </a:lvl5pPr>
            <a:lvl6pPr>
              <a:defRPr sz="7700"/>
            </a:lvl6pPr>
            <a:lvl7pPr>
              <a:defRPr sz="7700"/>
            </a:lvl7pPr>
            <a:lvl8pPr>
              <a:defRPr sz="7700"/>
            </a:lvl8pPr>
            <a:lvl9pPr>
              <a:defRPr sz="77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p:cNvSpPr>
            <a:spLocks noGrp="1"/>
          </p:cNvSpPr>
          <p:nvPr>
            <p:ph type="dt" sz="half" idx="10"/>
          </p:nvPr>
        </p:nvSpPr>
        <p:spPr/>
        <p:txBody>
          <a:bodyPr/>
          <a:lstStyle>
            <a:lvl1pPr>
              <a:defRPr/>
            </a:lvl1pPr>
          </a:lstStyle>
          <a:p>
            <a:pPr>
              <a:defRPr/>
            </a:pPr>
            <a:fld id="{D802D085-A53C-45DA-A03A-D080C1A84A1B}" type="datetimeFigureOut">
              <a:rPr lang="pt-BR"/>
              <a:pPr>
                <a:defRPr/>
              </a:pPr>
              <a:t>22/11/2018</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96A2E787-8FED-480D-9348-F9B5A844E37D}" type="slidenum">
              <a:rPr lang="pt-BR" altLang="pt-BR"/>
              <a:pPr>
                <a:defRPr/>
              </a:pPr>
              <a:t>‹nº›</a:t>
            </a:fld>
            <a:endParaRPr lang="pt-BR" altLang="pt-BR"/>
          </a:p>
        </p:txBody>
      </p:sp>
    </p:spTree>
    <p:extLst>
      <p:ext uri="{BB962C8B-B14F-4D97-AF65-F5344CB8AC3E}">
        <p14:creationId xmlns:p14="http://schemas.microsoft.com/office/powerpoint/2010/main" val="2914020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1620203" y="1441850"/>
            <a:ext cx="29163645" cy="6000750"/>
          </a:xfrm>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1620203" y="8059343"/>
            <a:ext cx="14317416" cy="3358751"/>
          </a:xfrm>
        </p:spPr>
        <p:txBody>
          <a:bodyPr anchor="b"/>
          <a:lstStyle>
            <a:lvl1pPr marL="0" indent="0">
              <a:buNone/>
              <a:defRPr sz="10300" b="1"/>
            </a:lvl1pPr>
            <a:lvl2pPr marL="1954530" indent="0">
              <a:buNone/>
              <a:defRPr sz="8600" b="1"/>
            </a:lvl2pPr>
            <a:lvl3pPr marL="3909060" indent="0">
              <a:buNone/>
              <a:defRPr sz="7700" b="1"/>
            </a:lvl3pPr>
            <a:lvl4pPr marL="5863590" indent="0">
              <a:buNone/>
              <a:defRPr sz="6800" b="1"/>
            </a:lvl4pPr>
            <a:lvl5pPr marL="7818120" indent="0">
              <a:buNone/>
              <a:defRPr sz="6800" b="1"/>
            </a:lvl5pPr>
            <a:lvl6pPr marL="9772650" indent="0">
              <a:buNone/>
              <a:defRPr sz="6800" b="1"/>
            </a:lvl6pPr>
            <a:lvl7pPr marL="11727180" indent="0">
              <a:buNone/>
              <a:defRPr sz="6800" b="1"/>
            </a:lvl7pPr>
            <a:lvl8pPr marL="13681710" indent="0">
              <a:buNone/>
              <a:defRPr sz="6800" b="1"/>
            </a:lvl8pPr>
            <a:lvl9pPr marL="15636240" indent="0">
              <a:buNone/>
              <a:defRPr sz="6800" b="1"/>
            </a:lvl9pPr>
          </a:lstStyle>
          <a:p>
            <a:pPr lvl="0"/>
            <a:r>
              <a:rPr lang="pt-BR"/>
              <a:t>Clique para editar o texto mestre</a:t>
            </a:r>
          </a:p>
        </p:txBody>
      </p:sp>
      <p:sp>
        <p:nvSpPr>
          <p:cNvPr id="4" name="Espaço Reservado para Conteúdo 3"/>
          <p:cNvSpPr>
            <a:spLocks noGrp="1"/>
          </p:cNvSpPr>
          <p:nvPr>
            <p:ph sz="half" idx="2"/>
          </p:nvPr>
        </p:nvSpPr>
        <p:spPr>
          <a:xfrm>
            <a:off x="1620203" y="11418094"/>
            <a:ext cx="14317416" cy="20744262"/>
          </a:xfrm>
        </p:spPr>
        <p:txBody>
          <a:bodyPr/>
          <a:lstStyle>
            <a:lvl1pPr>
              <a:defRPr sz="10300"/>
            </a:lvl1pPr>
            <a:lvl2pPr>
              <a:defRPr sz="8600"/>
            </a:lvl2pPr>
            <a:lvl3pPr>
              <a:defRPr sz="7700"/>
            </a:lvl3pPr>
            <a:lvl4pPr>
              <a:defRPr sz="6800"/>
            </a:lvl4pPr>
            <a:lvl5pPr>
              <a:defRPr sz="6800"/>
            </a:lvl5pPr>
            <a:lvl6pPr>
              <a:defRPr sz="6800"/>
            </a:lvl6pPr>
            <a:lvl7pPr>
              <a:defRPr sz="6800"/>
            </a:lvl7pPr>
            <a:lvl8pPr>
              <a:defRPr sz="6800"/>
            </a:lvl8pPr>
            <a:lvl9pPr>
              <a:defRPr sz="6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16460809" y="8059343"/>
            <a:ext cx="14323040" cy="3358751"/>
          </a:xfrm>
        </p:spPr>
        <p:txBody>
          <a:bodyPr anchor="b"/>
          <a:lstStyle>
            <a:lvl1pPr marL="0" indent="0">
              <a:buNone/>
              <a:defRPr sz="10300" b="1"/>
            </a:lvl1pPr>
            <a:lvl2pPr marL="1954530" indent="0">
              <a:buNone/>
              <a:defRPr sz="8600" b="1"/>
            </a:lvl2pPr>
            <a:lvl3pPr marL="3909060" indent="0">
              <a:buNone/>
              <a:defRPr sz="7700" b="1"/>
            </a:lvl3pPr>
            <a:lvl4pPr marL="5863590" indent="0">
              <a:buNone/>
              <a:defRPr sz="6800" b="1"/>
            </a:lvl4pPr>
            <a:lvl5pPr marL="7818120" indent="0">
              <a:buNone/>
              <a:defRPr sz="6800" b="1"/>
            </a:lvl5pPr>
            <a:lvl6pPr marL="9772650" indent="0">
              <a:buNone/>
              <a:defRPr sz="6800" b="1"/>
            </a:lvl6pPr>
            <a:lvl7pPr marL="11727180" indent="0">
              <a:buNone/>
              <a:defRPr sz="6800" b="1"/>
            </a:lvl7pPr>
            <a:lvl8pPr marL="13681710" indent="0">
              <a:buNone/>
              <a:defRPr sz="6800" b="1"/>
            </a:lvl8pPr>
            <a:lvl9pPr marL="15636240" indent="0">
              <a:buNone/>
              <a:defRPr sz="6800" b="1"/>
            </a:lvl9pPr>
          </a:lstStyle>
          <a:p>
            <a:pPr lvl="0"/>
            <a:r>
              <a:rPr lang="pt-BR"/>
              <a:t>Clique para editar o texto mestre</a:t>
            </a:r>
          </a:p>
        </p:txBody>
      </p:sp>
      <p:sp>
        <p:nvSpPr>
          <p:cNvPr id="6" name="Espaço Reservado para Conteúdo 5"/>
          <p:cNvSpPr>
            <a:spLocks noGrp="1"/>
          </p:cNvSpPr>
          <p:nvPr>
            <p:ph sz="quarter" idx="4"/>
          </p:nvPr>
        </p:nvSpPr>
        <p:spPr>
          <a:xfrm>
            <a:off x="16460809" y="11418094"/>
            <a:ext cx="14323040" cy="20744262"/>
          </a:xfrm>
        </p:spPr>
        <p:txBody>
          <a:bodyPr/>
          <a:lstStyle>
            <a:lvl1pPr>
              <a:defRPr sz="10300"/>
            </a:lvl1pPr>
            <a:lvl2pPr>
              <a:defRPr sz="8600"/>
            </a:lvl2pPr>
            <a:lvl3pPr>
              <a:defRPr sz="7700"/>
            </a:lvl3pPr>
            <a:lvl4pPr>
              <a:defRPr sz="6800"/>
            </a:lvl4pPr>
            <a:lvl5pPr>
              <a:defRPr sz="6800"/>
            </a:lvl5pPr>
            <a:lvl6pPr>
              <a:defRPr sz="6800"/>
            </a:lvl6pPr>
            <a:lvl7pPr>
              <a:defRPr sz="6800"/>
            </a:lvl7pPr>
            <a:lvl8pPr>
              <a:defRPr sz="6800"/>
            </a:lvl8pPr>
            <a:lvl9pPr>
              <a:defRPr sz="6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p:cNvSpPr>
            <a:spLocks noGrp="1"/>
          </p:cNvSpPr>
          <p:nvPr>
            <p:ph type="dt" sz="half" idx="10"/>
          </p:nvPr>
        </p:nvSpPr>
        <p:spPr/>
        <p:txBody>
          <a:bodyPr/>
          <a:lstStyle>
            <a:lvl1pPr>
              <a:defRPr/>
            </a:lvl1pPr>
          </a:lstStyle>
          <a:p>
            <a:pPr>
              <a:defRPr/>
            </a:pPr>
            <a:fld id="{3C5E3B8D-EA06-48FA-90B1-869C537FEA26}" type="datetimeFigureOut">
              <a:rPr lang="pt-BR"/>
              <a:pPr>
                <a:defRPr/>
              </a:pPr>
              <a:t>22/11/2018</a:t>
            </a:fld>
            <a:endParaRPr lang="pt-BR"/>
          </a:p>
        </p:txBody>
      </p:sp>
      <p:sp>
        <p:nvSpPr>
          <p:cNvPr id="8" name="Espaço Reservado para Rodapé 4"/>
          <p:cNvSpPr>
            <a:spLocks noGrp="1"/>
          </p:cNvSpPr>
          <p:nvPr>
            <p:ph type="ftr" sz="quarter" idx="11"/>
          </p:nvPr>
        </p:nvSpPr>
        <p:spPr/>
        <p:txBody>
          <a:bodyPr/>
          <a:lstStyle>
            <a:lvl1pPr>
              <a:defRPr/>
            </a:lvl1pPr>
          </a:lstStyle>
          <a:p>
            <a:pPr>
              <a:defRPr/>
            </a:pPr>
            <a:endParaRPr lang="pt-BR"/>
          </a:p>
        </p:txBody>
      </p:sp>
      <p:sp>
        <p:nvSpPr>
          <p:cNvPr id="9" name="Espaço Reservado para Número de Slide 5"/>
          <p:cNvSpPr>
            <a:spLocks noGrp="1"/>
          </p:cNvSpPr>
          <p:nvPr>
            <p:ph type="sldNum" sz="quarter" idx="12"/>
          </p:nvPr>
        </p:nvSpPr>
        <p:spPr/>
        <p:txBody>
          <a:bodyPr/>
          <a:lstStyle>
            <a:lvl1pPr>
              <a:defRPr/>
            </a:lvl1pPr>
          </a:lstStyle>
          <a:p>
            <a:pPr>
              <a:defRPr/>
            </a:pPr>
            <a:fld id="{3D1B5EDA-0CD8-40B9-9684-F485AE139BB7}" type="slidenum">
              <a:rPr lang="pt-BR" altLang="pt-BR"/>
              <a:pPr>
                <a:defRPr/>
              </a:pPr>
              <a:t>‹nº›</a:t>
            </a:fld>
            <a:endParaRPr lang="pt-BR" altLang="pt-BR"/>
          </a:p>
        </p:txBody>
      </p:sp>
    </p:spTree>
    <p:extLst>
      <p:ext uri="{BB962C8B-B14F-4D97-AF65-F5344CB8AC3E}">
        <p14:creationId xmlns:p14="http://schemas.microsoft.com/office/powerpoint/2010/main" val="873219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3"/>
          <p:cNvSpPr>
            <a:spLocks noGrp="1"/>
          </p:cNvSpPr>
          <p:nvPr>
            <p:ph type="dt" sz="half" idx="10"/>
          </p:nvPr>
        </p:nvSpPr>
        <p:spPr/>
        <p:txBody>
          <a:bodyPr/>
          <a:lstStyle>
            <a:lvl1pPr>
              <a:defRPr/>
            </a:lvl1pPr>
          </a:lstStyle>
          <a:p>
            <a:pPr>
              <a:defRPr/>
            </a:pPr>
            <a:fld id="{9C4AE6E7-5E3F-46F6-9F2C-AEBA7AE6D9BC}" type="datetimeFigureOut">
              <a:rPr lang="pt-BR"/>
              <a:pPr>
                <a:defRPr/>
              </a:pPr>
              <a:t>22/11/2018</a:t>
            </a:fld>
            <a:endParaRPr lang="pt-BR"/>
          </a:p>
        </p:txBody>
      </p:sp>
      <p:sp>
        <p:nvSpPr>
          <p:cNvPr id="4" name="Espaço Reservado para Rodapé 4"/>
          <p:cNvSpPr>
            <a:spLocks noGrp="1"/>
          </p:cNvSpPr>
          <p:nvPr>
            <p:ph type="ftr" sz="quarter" idx="11"/>
          </p:nvPr>
        </p:nvSpPr>
        <p:spPr/>
        <p:txBody>
          <a:bodyPr/>
          <a:lstStyle>
            <a:lvl1pPr>
              <a:defRPr/>
            </a:lvl1pPr>
          </a:lstStyle>
          <a:p>
            <a:pPr>
              <a:defRPr/>
            </a:pPr>
            <a:endParaRPr lang="pt-BR"/>
          </a:p>
        </p:txBody>
      </p:sp>
      <p:sp>
        <p:nvSpPr>
          <p:cNvPr id="5" name="Espaço Reservado para Número de Slide 5"/>
          <p:cNvSpPr>
            <a:spLocks noGrp="1"/>
          </p:cNvSpPr>
          <p:nvPr>
            <p:ph type="sldNum" sz="quarter" idx="12"/>
          </p:nvPr>
        </p:nvSpPr>
        <p:spPr/>
        <p:txBody>
          <a:bodyPr/>
          <a:lstStyle>
            <a:lvl1pPr>
              <a:defRPr/>
            </a:lvl1pPr>
          </a:lstStyle>
          <a:p>
            <a:pPr>
              <a:defRPr/>
            </a:pPr>
            <a:fld id="{813D3073-8457-4E31-BA64-981E85B14A1E}" type="slidenum">
              <a:rPr lang="pt-BR" altLang="pt-BR"/>
              <a:pPr>
                <a:defRPr/>
              </a:pPr>
              <a:t>‹nº›</a:t>
            </a:fld>
            <a:endParaRPr lang="pt-BR" altLang="pt-BR"/>
          </a:p>
        </p:txBody>
      </p:sp>
    </p:spTree>
    <p:extLst>
      <p:ext uri="{BB962C8B-B14F-4D97-AF65-F5344CB8AC3E}">
        <p14:creationId xmlns:p14="http://schemas.microsoft.com/office/powerpoint/2010/main" val="3836105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9344CCE8-D2F9-4A22-900C-F160BD480C9D}" type="datetimeFigureOut">
              <a:rPr lang="pt-BR"/>
              <a:pPr>
                <a:defRPr/>
              </a:pPr>
              <a:t>22/11/2018</a:t>
            </a:fld>
            <a:endParaRPr lang="pt-BR"/>
          </a:p>
        </p:txBody>
      </p:sp>
      <p:sp>
        <p:nvSpPr>
          <p:cNvPr id="3" name="Espaço Reservado para Rodapé 4"/>
          <p:cNvSpPr>
            <a:spLocks noGrp="1"/>
          </p:cNvSpPr>
          <p:nvPr>
            <p:ph type="ftr" sz="quarter" idx="11"/>
          </p:nvPr>
        </p:nvSpPr>
        <p:spPr/>
        <p:txBody>
          <a:bodyPr/>
          <a:lstStyle>
            <a:lvl1pPr>
              <a:defRPr/>
            </a:lvl1pPr>
          </a:lstStyle>
          <a:p>
            <a:pPr>
              <a:defRPr/>
            </a:pPr>
            <a:endParaRPr lang="pt-BR"/>
          </a:p>
        </p:txBody>
      </p:sp>
      <p:sp>
        <p:nvSpPr>
          <p:cNvPr id="4" name="Espaço Reservado para Número de Slide 5"/>
          <p:cNvSpPr>
            <a:spLocks noGrp="1"/>
          </p:cNvSpPr>
          <p:nvPr>
            <p:ph type="sldNum" sz="quarter" idx="12"/>
          </p:nvPr>
        </p:nvSpPr>
        <p:spPr/>
        <p:txBody>
          <a:bodyPr/>
          <a:lstStyle>
            <a:lvl1pPr>
              <a:defRPr/>
            </a:lvl1pPr>
          </a:lstStyle>
          <a:p>
            <a:pPr>
              <a:defRPr/>
            </a:pPr>
            <a:fld id="{40AF62EA-B477-4B5C-92E5-C4F1EBE54C3D}" type="slidenum">
              <a:rPr lang="pt-BR" altLang="pt-BR"/>
              <a:pPr>
                <a:defRPr/>
              </a:pPr>
              <a:t>‹nº›</a:t>
            </a:fld>
            <a:endParaRPr lang="pt-BR" altLang="pt-BR"/>
          </a:p>
        </p:txBody>
      </p:sp>
    </p:spTree>
    <p:extLst>
      <p:ext uri="{BB962C8B-B14F-4D97-AF65-F5344CB8AC3E}">
        <p14:creationId xmlns:p14="http://schemas.microsoft.com/office/powerpoint/2010/main" val="1354942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620204" y="1433512"/>
            <a:ext cx="10660709" cy="6100763"/>
          </a:xfrm>
        </p:spPr>
        <p:txBody>
          <a:bodyPr anchor="b"/>
          <a:lstStyle>
            <a:lvl1pPr algn="l">
              <a:defRPr sz="8600" b="1"/>
            </a:lvl1pPr>
          </a:lstStyle>
          <a:p>
            <a:r>
              <a:rPr lang="pt-BR"/>
              <a:t>Clique para editar o título mestre</a:t>
            </a:r>
          </a:p>
        </p:txBody>
      </p:sp>
      <p:sp>
        <p:nvSpPr>
          <p:cNvPr id="3" name="Espaço Reservado para Conteúdo 2"/>
          <p:cNvSpPr>
            <a:spLocks noGrp="1"/>
          </p:cNvSpPr>
          <p:nvPr>
            <p:ph idx="1"/>
          </p:nvPr>
        </p:nvSpPr>
        <p:spPr>
          <a:xfrm>
            <a:off x="12669083" y="1433515"/>
            <a:ext cx="18114764" cy="30728843"/>
          </a:xfrm>
        </p:spPr>
        <p:txBody>
          <a:bodyPr/>
          <a:lstStyle>
            <a:lvl1pPr>
              <a:defRPr sz="13700"/>
            </a:lvl1pPr>
            <a:lvl2pPr>
              <a:defRPr sz="12000"/>
            </a:lvl2pPr>
            <a:lvl3pPr>
              <a:defRPr sz="10300"/>
            </a:lvl3pPr>
            <a:lvl4pPr>
              <a:defRPr sz="8600"/>
            </a:lvl4pPr>
            <a:lvl5pPr>
              <a:defRPr sz="8600"/>
            </a:lvl5pPr>
            <a:lvl6pPr>
              <a:defRPr sz="8600"/>
            </a:lvl6pPr>
            <a:lvl7pPr>
              <a:defRPr sz="8600"/>
            </a:lvl7pPr>
            <a:lvl8pPr>
              <a:defRPr sz="8600"/>
            </a:lvl8pPr>
            <a:lvl9pPr>
              <a:defRPr sz="8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1620204" y="7534278"/>
            <a:ext cx="10660709" cy="24628081"/>
          </a:xfrm>
        </p:spPr>
        <p:txBody>
          <a:bodyPr/>
          <a:lstStyle>
            <a:lvl1pPr marL="0" indent="0">
              <a:buNone/>
              <a:defRPr sz="6000"/>
            </a:lvl1pPr>
            <a:lvl2pPr marL="1954530" indent="0">
              <a:buNone/>
              <a:defRPr sz="5100"/>
            </a:lvl2pPr>
            <a:lvl3pPr marL="3909060" indent="0">
              <a:buNone/>
              <a:defRPr sz="4300"/>
            </a:lvl3pPr>
            <a:lvl4pPr marL="5863590" indent="0">
              <a:buNone/>
              <a:defRPr sz="3800"/>
            </a:lvl4pPr>
            <a:lvl5pPr marL="7818120" indent="0">
              <a:buNone/>
              <a:defRPr sz="3800"/>
            </a:lvl5pPr>
            <a:lvl6pPr marL="9772650" indent="0">
              <a:buNone/>
              <a:defRPr sz="3800"/>
            </a:lvl6pPr>
            <a:lvl7pPr marL="11727180" indent="0">
              <a:buNone/>
              <a:defRPr sz="3800"/>
            </a:lvl7pPr>
            <a:lvl8pPr marL="13681710" indent="0">
              <a:buNone/>
              <a:defRPr sz="3800"/>
            </a:lvl8pPr>
            <a:lvl9pPr marL="15636240" indent="0">
              <a:buNone/>
              <a:defRPr sz="3800"/>
            </a:lvl9pPr>
          </a:lstStyle>
          <a:p>
            <a:pPr lvl="0"/>
            <a:r>
              <a:rPr lang="pt-BR"/>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E7DD1E62-4020-4EE4-BAF6-41419A6FFD80}" type="datetimeFigureOut">
              <a:rPr lang="pt-BR"/>
              <a:pPr>
                <a:defRPr/>
              </a:pPr>
              <a:t>22/11/2018</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7B85AB1B-A01E-4DF1-93AC-FDA774CE342D}" type="slidenum">
              <a:rPr lang="pt-BR" altLang="pt-BR"/>
              <a:pPr>
                <a:defRPr/>
              </a:pPr>
              <a:t>‹nº›</a:t>
            </a:fld>
            <a:endParaRPr lang="pt-BR" altLang="pt-BR"/>
          </a:p>
        </p:txBody>
      </p:sp>
    </p:spTree>
    <p:extLst>
      <p:ext uri="{BB962C8B-B14F-4D97-AF65-F5344CB8AC3E}">
        <p14:creationId xmlns:p14="http://schemas.microsoft.com/office/powerpoint/2010/main" val="3283476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351421" y="25203150"/>
            <a:ext cx="19442430" cy="2975375"/>
          </a:xfrm>
        </p:spPr>
        <p:txBody>
          <a:bodyPr anchor="b"/>
          <a:lstStyle>
            <a:lvl1pPr algn="l">
              <a:defRPr sz="8600" b="1"/>
            </a:lvl1pPr>
          </a:lstStyle>
          <a:p>
            <a:r>
              <a:rPr lang="pt-BR"/>
              <a:t>Clique para editar o título mestre</a:t>
            </a:r>
          </a:p>
        </p:txBody>
      </p:sp>
      <p:sp>
        <p:nvSpPr>
          <p:cNvPr id="3" name="Espaço Reservado para Imagem 2"/>
          <p:cNvSpPr>
            <a:spLocks noGrp="1"/>
          </p:cNvSpPr>
          <p:nvPr>
            <p:ph type="pic" idx="1"/>
          </p:nvPr>
        </p:nvSpPr>
        <p:spPr>
          <a:xfrm>
            <a:off x="6351421" y="3217069"/>
            <a:ext cx="19442430" cy="21602700"/>
          </a:xfrm>
        </p:spPr>
        <p:txBody>
          <a:bodyPr rtlCol="0">
            <a:normAutofit/>
          </a:bodyPr>
          <a:lstStyle>
            <a:lvl1pPr marL="0" indent="0">
              <a:buNone/>
              <a:defRPr sz="13700"/>
            </a:lvl1pPr>
            <a:lvl2pPr marL="1954530" indent="0">
              <a:buNone/>
              <a:defRPr sz="12000"/>
            </a:lvl2pPr>
            <a:lvl3pPr marL="3909060" indent="0">
              <a:buNone/>
              <a:defRPr sz="10300"/>
            </a:lvl3pPr>
            <a:lvl4pPr marL="5863590" indent="0">
              <a:buNone/>
              <a:defRPr sz="8600"/>
            </a:lvl4pPr>
            <a:lvl5pPr marL="7818120" indent="0">
              <a:buNone/>
              <a:defRPr sz="8600"/>
            </a:lvl5pPr>
            <a:lvl6pPr marL="9772650" indent="0">
              <a:buNone/>
              <a:defRPr sz="8600"/>
            </a:lvl6pPr>
            <a:lvl7pPr marL="11727180" indent="0">
              <a:buNone/>
              <a:defRPr sz="8600"/>
            </a:lvl7pPr>
            <a:lvl8pPr marL="13681710" indent="0">
              <a:buNone/>
              <a:defRPr sz="8600"/>
            </a:lvl8pPr>
            <a:lvl9pPr marL="15636240" indent="0">
              <a:buNone/>
              <a:defRPr sz="8600"/>
            </a:lvl9pPr>
          </a:lstStyle>
          <a:p>
            <a:pPr lvl="0"/>
            <a:endParaRPr lang="pt-BR" noProof="0"/>
          </a:p>
        </p:txBody>
      </p:sp>
      <p:sp>
        <p:nvSpPr>
          <p:cNvPr id="4" name="Espaço Reservado para Texto 3"/>
          <p:cNvSpPr>
            <a:spLocks noGrp="1"/>
          </p:cNvSpPr>
          <p:nvPr>
            <p:ph type="body" sz="half" idx="2"/>
          </p:nvPr>
        </p:nvSpPr>
        <p:spPr>
          <a:xfrm>
            <a:off x="6351421" y="28178524"/>
            <a:ext cx="19442430" cy="4225526"/>
          </a:xfrm>
        </p:spPr>
        <p:txBody>
          <a:bodyPr/>
          <a:lstStyle>
            <a:lvl1pPr marL="0" indent="0">
              <a:buNone/>
              <a:defRPr sz="6000"/>
            </a:lvl1pPr>
            <a:lvl2pPr marL="1954530" indent="0">
              <a:buNone/>
              <a:defRPr sz="5100"/>
            </a:lvl2pPr>
            <a:lvl3pPr marL="3909060" indent="0">
              <a:buNone/>
              <a:defRPr sz="4300"/>
            </a:lvl3pPr>
            <a:lvl4pPr marL="5863590" indent="0">
              <a:buNone/>
              <a:defRPr sz="3800"/>
            </a:lvl4pPr>
            <a:lvl5pPr marL="7818120" indent="0">
              <a:buNone/>
              <a:defRPr sz="3800"/>
            </a:lvl5pPr>
            <a:lvl6pPr marL="9772650" indent="0">
              <a:buNone/>
              <a:defRPr sz="3800"/>
            </a:lvl6pPr>
            <a:lvl7pPr marL="11727180" indent="0">
              <a:buNone/>
              <a:defRPr sz="3800"/>
            </a:lvl7pPr>
            <a:lvl8pPr marL="13681710" indent="0">
              <a:buNone/>
              <a:defRPr sz="3800"/>
            </a:lvl8pPr>
            <a:lvl9pPr marL="15636240" indent="0">
              <a:buNone/>
              <a:defRPr sz="3800"/>
            </a:lvl9pPr>
          </a:lstStyle>
          <a:p>
            <a:pPr lvl="0"/>
            <a:r>
              <a:rPr lang="pt-BR"/>
              <a:t>Clique para editar o texto mestre</a:t>
            </a:r>
          </a:p>
        </p:txBody>
      </p:sp>
      <p:sp>
        <p:nvSpPr>
          <p:cNvPr id="5" name="Espaço Reservado para Data 3"/>
          <p:cNvSpPr>
            <a:spLocks noGrp="1"/>
          </p:cNvSpPr>
          <p:nvPr>
            <p:ph type="dt" sz="half" idx="10"/>
          </p:nvPr>
        </p:nvSpPr>
        <p:spPr/>
        <p:txBody>
          <a:bodyPr/>
          <a:lstStyle>
            <a:lvl1pPr>
              <a:defRPr/>
            </a:lvl1pPr>
          </a:lstStyle>
          <a:p>
            <a:pPr>
              <a:defRPr/>
            </a:pPr>
            <a:fld id="{0275FE0B-D50A-49C6-9D2A-EC7EB4C3BDCA}" type="datetimeFigureOut">
              <a:rPr lang="pt-BR"/>
              <a:pPr>
                <a:defRPr/>
              </a:pPr>
              <a:t>22/11/2018</a:t>
            </a:fld>
            <a:endParaRPr lang="pt-BR"/>
          </a:p>
        </p:txBody>
      </p:sp>
      <p:sp>
        <p:nvSpPr>
          <p:cNvPr id="6" name="Espaço Reservado para Rodapé 4"/>
          <p:cNvSpPr>
            <a:spLocks noGrp="1"/>
          </p:cNvSpPr>
          <p:nvPr>
            <p:ph type="ftr" sz="quarter" idx="11"/>
          </p:nvPr>
        </p:nvSpPr>
        <p:spPr/>
        <p:txBody>
          <a:bodyPr/>
          <a:lstStyle>
            <a:lvl1pPr>
              <a:defRPr/>
            </a:lvl1pPr>
          </a:lstStyle>
          <a:p>
            <a:pPr>
              <a:defRPr/>
            </a:pPr>
            <a:endParaRPr lang="pt-BR"/>
          </a:p>
        </p:txBody>
      </p:sp>
      <p:sp>
        <p:nvSpPr>
          <p:cNvPr id="7" name="Espaço Reservado para Número de Slide 5"/>
          <p:cNvSpPr>
            <a:spLocks noGrp="1"/>
          </p:cNvSpPr>
          <p:nvPr>
            <p:ph type="sldNum" sz="quarter" idx="12"/>
          </p:nvPr>
        </p:nvSpPr>
        <p:spPr/>
        <p:txBody>
          <a:bodyPr/>
          <a:lstStyle>
            <a:lvl1pPr>
              <a:defRPr/>
            </a:lvl1pPr>
          </a:lstStyle>
          <a:p>
            <a:pPr>
              <a:defRPr/>
            </a:pPr>
            <a:fld id="{8F7E6949-8315-4B85-A0CF-2FA839C730EA}" type="slidenum">
              <a:rPr lang="pt-BR" altLang="pt-BR"/>
              <a:pPr>
                <a:defRPr/>
              </a:pPr>
              <a:t>‹nº›</a:t>
            </a:fld>
            <a:endParaRPr lang="pt-BR" altLang="pt-BR"/>
          </a:p>
        </p:txBody>
      </p:sp>
    </p:spTree>
    <p:extLst>
      <p:ext uri="{BB962C8B-B14F-4D97-AF65-F5344CB8AC3E}">
        <p14:creationId xmlns:p14="http://schemas.microsoft.com/office/powerpoint/2010/main" val="504331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1620838" y="1441450"/>
            <a:ext cx="2916237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90906" tIns="195453" rIns="390906" bIns="195453" numCol="1" anchor="ctr" anchorCtr="0" compatLnSpc="1">
            <a:prstTxWarp prst="textNoShape">
              <a:avLst/>
            </a:prstTxWarp>
          </a:bodyPr>
          <a:lstStyle/>
          <a:p>
            <a:pPr lvl="0"/>
            <a:r>
              <a:rPr lang="pt-BR" altLang="pt-BR"/>
              <a:t>Clique para editar o título mestre</a:t>
            </a:r>
          </a:p>
        </p:txBody>
      </p:sp>
      <p:sp>
        <p:nvSpPr>
          <p:cNvPr id="1027" name="Espaço Reservado para Texto 2"/>
          <p:cNvSpPr>
            <a:spLocks noGrp="1"/>
          </p:cNvSpPr>
          <p:nvPr>
            <p:ph type="body" idx="1"/>
          </p:nvPr>
        </p:nvSpPr>
        <p:spPr bwMode="auto">
          <a:xfrm>
            <a:off x="1620838" y="8401050"/>
            <a:ext cx="29162375" cy="2376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90906" tIns="195453" rIns="390906" bIns="195453" numCol="1" anchor="t" anchorCtr="0" compatLnSpc="1">
            <a:prstTxWarp prst="textNoShape">
              <a:avLst/>
            </a:prstTxWarp>
          </a:bodyPr>
          <a:lstStyle/>
          <a:p>
            <a:pPr lvl="0"/>
            <a:r>
              <a:rPr lang="pt-BR" altLang="pt-BR"/>
              <a:t>Clique para editar 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p:cNvSpPr>
            <a:spLocks noGrp="1"/>
          </p:cNvSpPr>
          <p:nvPr>
            <p:ph type="dt" sz="half" idx="2"/>
          </p:nvPr>
        </p:nvSpPr>
        <p:spPr>
          <a:xfrm>
            <a:off x="1620838" y="33370838"/>
            <a:ext cx="7559675" cy="1917700"/>
          </a:xfrm>
          <a:prstGeom prst="rect">
            <a:avLst/>
          </a:prstGeom>
        </p:spPr>
        <p:txBody>
          <a:bodyPr vert="horz" lIns="390906" tIns="195453" rIns="390906" bIns="195453" rtlCol="0" anchor="ctr"/>
          <a:lstStyle>
            <a:lvl1pPr algn="l" defTabSz="3909060" eaLnBrk="1" fontAlgn="auto" hangingPunct="1">
              <a:spcBef>
                <a:spcPts val="0"/>
              </a:spcBef>
              <a:spcAft>
                <a:spcPts val="0"/>
              </a:spcAft>
              <a:defRPr sz="5100">
                <a:solidFill>
                  <a:schemeClr val="tx1">
                    <a:tint val="75000"/>
                  </a:schemeClr>
                </a:solidFill>
                <a:latin typeface="+mn-lt"/>
                <a:cs typeface="+mn-cs"/>
              </a:defRPr>
            </a:lvl1pPr>
          </a:lstStyle>
          <a:p>
            <a:pPr>
              <a:defRPr/>
            </a:pPr>
            <a:fld id="{1F1D4521-2277-4C90-A5FA-437C9CBA1913}" type="datetimeFigureOut">
              <a:rPr lang="pt-BR"/>
              <a:pPr>
                <a:defRPr/>
              </a:pPr>
              <a:t>22/11/2018</a:t>
            </a:fld>
            <a:endParaRPr lang="pt-BR"/>
          </a:p>
        </p:txBody>
      </p:sp>
      <p:sp>
        <p:nvSpPr>
          <p:cNvPr id="5" name="Espaço Reservado para Rodapé 4"/>
          <p:cNvSpPr>
            <a:spLocks noGrp="1"/>
          </p:cNvSpPr>
          <p:nvPr>
            <p:ph type="ftr" sz="quarter" idx="3"/>
          </p:nvPr>
        </p:nvSpPr>
        <p:spPr>
          <a:xfrm>
            <a:off x="11071225" y="33370838"/>
            <a:ext cx="10261600" cy="1917700"/>
          </a:xfrm>
          <a:prstGeom prst="rect">
            <a:avLst/>
          </a:prstGeom>
        </p:spPr>
        <p:txBody>
          <a:bodyPr vert="horz" lIns="390906" tIns="195453" rIns="390906" bIns="195453" rtlCol="0" anchor="ctr"/>
          <a:lstStyle>
            <a:lvl1pPr algn="ctr" defTabSz="3909060" eaLnBrk="1" fontAlgn="auto" hangingPunct="1">
              <a:spcBef>
                <a:spcPts val="0"/>
              </a:spcBef>
              <a:spcAft>
                <a:spcPts val="0"/>
              </a:spcAft>
              <a:defRPr sz="5100">
                <a:solidFill>
                  <a:schemeClr val="tx1">
                    <a:tint val="75000"/>
                  </a:schemeClr>
                </a:solidFill>
                <a:latin typeface="+mn-lt"/>
                <a:cs typeface="+mn-cs"/>
              </a:defRPr>
            </a:lvl1pPr>
          </a:lstStyle>
          <a:p>
            <a:pPr>
              <a:defRPr/>
            </a:pPr>
            <a:endParaRPr lang="pt-BR"/>
          </a:p>
        </p:txBody>
      </p:sp>
      <p:sp>
        <p:nvSpPr>
          <p:cNvPr id="6" name="Espaço Reservado para Número de Slide 5"/>
          <p:cNvSpPr>
            <a:spLocks noGrp="1"/>
          </p:cNvSpPr>
          <p:nvPr>
            <p:ph type="sldNum" sz="quarter" idx="4"/>
          </p:nvPr>
        </p:nvSpPr>
        <p:spPr>
          <a:xfrm>
            <a:off x="23223538" y="33370838"/>
            <a:ext cx="7559675" cy="1917700"/>
          </a:xfrm>
          <a:prstGeom prst="rect">
            <a:avLst/>
          </a:prstGeom>
        </p:spPr>
        <p:txBody>
          <a:bodyPr vert="horz" wrap="square" lIns="390906" tIns="195453" rIns="390906" bIns="195453" numCol="1" anchor="ctr" anchorCtr="0" compatLnSpc="1">
            <a:prstTxWarp prst="textNoShape">
              <a:avLst/>
            </a:prstTxWarp>
          </a:bodyPr>
          <a:lstStyle>
            <a:lvl1pPr algn="r" eaLnBrk="1" hangingPunct="1">
              <a:defRPr sz="5100" smtClean="0">
                <a:solidFill>
                  <a:srgbClr val="898989"/>
                </a:solidFill>
              </a:defRPr>
            </a:lvl1pPr>
          </a:lstStyle>
          <a:p>
            <a:pPr>
              <a:defRPr/>
            </a:pPr>
            <a:fld id="{EA3A83AB-B2A2-490C-B005-6D1ED06428D0}"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908425" rtl="0" eaLnBrk="0" fontAlgn="base" hangingPunct="0">
        <a:spcBef>
          <a:spcPct val="0"/>
        </a:spcBef>
        <a:spcAft>
          <a:spcPct val="0"/>
        </a:spcAft>
        <a:defRPr sz="18800" kern="1200">
          <a:solidFill>
            <a:schemeClr val="tx1"/>
          </a:solidFill>
          <a:latin typeface="+mj-lt"/>
          <a:ea typeface="+mj-ea"/>
          <a:cs typeface="+mj-cs"/>
        </a:defRPr>
      </a:lvl1pPr>
      <a:lvl2pPr algn="ctr" defTabSz="3908425" rtl="0" eaLnBrk="0" fontAlgn="base" hangingPunct="0">
        <a:spcBef>
          <a:spcPct val="0"/>
        </a:spcBef>
        <a:spcAft>
          <a:spcPct val="0"/>
        </a:spcAft>
        <a:defRPr sz="18800">
          <a:solidFill>
            <a:schemeClr val="tx1"/>
          </a:solidFill>
          <a:latin typeface="Calibri" pitchFamily="34" charset="0"/>
        </a:defRPr>
      </a:lvl2pPr>
      <a:lvl3pPr algn="ctr" defTabSz="3908425" rtl="0" eaLnBrk="0" fontAlgn="base" hangingPunct="0">
        <a:spcBef>
          <a:spcPct val="0"/>
        </a:spcBef>
        <a:spcAft>
          <a:spcPct val="0"/>
        </a:spcAft>
        <a:defRPr sz="18800">
          <a:solidFill>
            <a:schemeClr val="tx1"/>
          </a:solidFill>
          <a:latin typeface="Calibri" pitchFamily="34" charset="0"/>
        </a:defRPr>
      </a:lvl3pPr>
      <a:lvl4pPr algn="ctr" defTabSz="3908425" rtl="0" eaLnBrk="0" fontAlgn="base" hangingPunct="0">
        <a:spcBef>
          <a:spcPct val="0"/>
        </a:spcBef>
        <a:spcAft>
          <a:spcPct val="0"/>
        </a:spcAft>
        <a:defRPr sz="18800">
          <a:solidFill>
            <a:schemeClr val="tx1"/>
          </a:solidFill>
          <a:latin typeface="Calibri" pitchFamily="34" charset="0"/>
        </a:defRPr>
      </a:lvl4pPr>
      <a:lvl5pPr algn="ctr" defTabSz="3908425" rtl="0" eaLnBrk="0" fontAlgn="base" hangingPunct="0">
        <a:spcBef>
          <a:spcPct val="0"/>
        </a:spcBef>
        <a:spcAft>
          <a:spcPct val="0"/>
        </a:spcAft>
        <a:defRPr sz="18800">
          <a:solidFill>
            <a:schemeClr val="tx1"/>
          </a:solidFill>
          <a:latin typeface="Calibri" pitchFamily="34" charset="0"/>
        </a:defRPr>
      </a:lvl5pPr>
      <a:lvl6pPr marL="457200" algn="ctr" defTabSz="3908425" rtl="0" fontAlgn="base">
        <a:spcBef>
          <a:spcPct val="0"/>
        </a:spcBef>
        <a:spcAft>
          <a:spcPct val="0"/>
        </a:spcAft>
        <a:defRPr sz="18800">
          <a:solidFill>
            <a:schemeClr val="tx1"/>
          </a:solidFill>
          <a:latin typeface="Calibri" pitchFamily="34" charset="0"/>
        </a:defRPr>
      </a:lvl6pPr>
      <a:lvl7pPr marL="914400" algn="ctr" defTabSz="3908425" rtl="0" fontAlgn="base">
        <a:spcBef>
          <a:spcPct val="0"/>
        </a:spcBef>
        <a:spcAft>
          <a:spcPct val="0"/>
        </a:spcAft>
        <a:defRPr sz="18800">
          <a:solidFill>
            <a:schemeClr val="tx1"/>
          </a:solidFill>
          <a:latin typeface="Calibri" pitchFamily="34" charset="0"/>
        </a:defRPr>
      </a:lvl7pPr>
      <a:lvl8pPr marL="1371600" algn="ctr" defTabSz="3908425" rtl="0" fontAlgn="base">
        <a:spcBef>
          <a:spcPct val="0"/>
        </a:spcBef>
        <a:spcAft>
          <a:spcPct val="0"/>
        </a:spcAft>
        <a:defRPr sz="18800">
          <a:solidFill>
            <a:schemeClr val="tx1"/>
          </a:solidFill>
          <a:latin typeface="Calibri" pitchFamily="34" charset="0"/>
        </a:defRPr>
      </a:lvl8pPr>
      <a:lvl9pPr marL="1828800" algn="ctr" defTabSz="3908425" rtl="0" fontAlgn="base">
        <a:spcBef>
          <a:spcPct val="0"/>
        </a:spcBef>
        <a:spcAft>
          <a:spcPct val="0"/>
        </a:spcAft>
        <a:defRPr sz="18800">
          <a:solidFill>
            <a:schemeClr val="tx1"/>
          </a:solidFill>
          <a:latin typeface="Calibri" pitchFamily="34" charset="0"/>
        </a:defRPr>
      </a:lvl9pPr>
    </p:titleStyle>
    <p:bodyStyle>
      <a:lvl1pPr marL="1465263" indent="-1465263" algn="l" defTabSz="3908425" rtl="0" eaLnBrk="0" fontAlgn="base" hangingPunct="0">
        <a:spcBef>
          <a:spcPct val="20000"/>
        </a:spcBef>
        <a:spcAft>
          <a:spcPct val="0"/>
        </a:spcAft>
        <a:buFont typeface="Arial" charset="0"/>
        <a:buChar char="•"/>
        <a:defRPr sz="13700" kern="1200">
          <a:solidFill>
            <a:schemeClr val="tx1"/>
          </a:solidFill>
          <a:latin typeface="+mn-lt"/>
          <a:ea typeface="+mn-ea"/>
          <a:cs typeface="+mn-cs"/>
        </a:defRPr>
      </a:lvl1pPr>
      <a:lvl2pPr marL="3175000" indent="-1220788" algn="l" defTabSz="3908425" rtl="0" eaLnBrk="0" fontAlgn="base" hangingPunct="0">
        <a:spcBef>
          <a:spcPct val="20000"/>
        </a:spcBef>
        <a:spcAft>
          <a:spcPct val="0"/>
        </a:spcAft>
        <a:buFont typeface="Arial" charset="0"/>
        <a:buChar char="–"/>
        <a:defRPr sz="12000" kern="1200">
          <a:solidFill>
            <a:schemeClr val="tx1"/>
          </a:solidFill>
          <a:latin typeface="+mn-lt"/>
          <a:ea typeface="+mn-ea"/>
          <a:cs typeface="+mn-cs"/>
        </a:defRPr>
      </a:lvl2pPr>
      <a:lvl3pPr marL="4886325" indent="-976313" algn="l" defTabSz="3908425" rtl="0" eaLnBrk="0" fontAlgn="base" hangingPunct="0">
        <a:spcBef>
          <a:spcPct val="20000"/>
        </a:spcBef>
        <a:spcAft>
          <a:spcPct val="0"/>
        </a:spcAft>
        <a:buFont typeface="Arial" charset="0"/>
        <a:buChar char="•"/>
        <a:defRPr sz="10300" kern="1200">
          <a:solidFill>
            <a:schemeClr val="tx1"/>
          </a:solidFill>
          <a:latin typeface="+mn-lt"/>
          <a:ea typeface="+mn-ea"/>
          <a:cs typeface="+mn-cs"/>
        </a:defRPr>
      </a:lvl3pPr>
      <a:lvl4pPr marL="6840538" indent="-976313" algn="l" defTabSz="3908425" rtl="0" eaLnBrk="0" fontAlgn="base" hangingPunct="0">
        <a:spcBef>
          <a:spcPct val="20000"/>
        </a:spcBef>
        <a:spcAft>
          <a:spcPct val="0"/>
        </a:spcAft>
        <a:buFont typeface="Arial" charset="0"/>
        <a:buChar char="–"/>
        <a:defRPr sz="8600" kern="1200">
          <a:solidFill>
            <a:schemeClr val="tx1"/>
          </a:solidFill>
          <a:latin typeface="+mn-lt"/>
          <a:ea typeface="+mn-ea"/>
          <a:cs typeface="+mn-cs"/>
        </a:defRPr>
      </a:lvl4pPr>
      <a:lvl5pPr marL="8794750" indent="-976313" algn="l" defTabSz="3908425" rtl="0" eaLnBrk="0" fontAlgn="base" hangingPunct="0">
        <a:spcBef>
          <a:spcPct val="20000"/>
        </a:spcBef>
        <a:spcAft>
          <a:spcPct val="0"/>
        </a:spcAft>
        <a:buFont typeface="Arial" charset="0"/>
        <a:buChar char="»"/>
        <a:defRPr sz="8600" kern="1200">
          <a:solidFill>
            <a:schemeClr val="tx1"/>
          </a:solidFill>
          <a:latin typeface="+mn-lt"/>
          <a:ea typeface="+mn-ea"/>
          <a:cs typeface="+mn-cs"/>
        </a:defRPr>
      </a:lvl5pPr>
      <a:lvl6pPr marL="10749915" indent="-977265" algn="l" defTabSz="3909060" rtl="0" eaLnBrk="1" latinLnBrk="0" hangingPunct="1">
        <a:spcBef>
          <a:spcPct val="20000"/>
        </a:spcBef>
        <a:buFont typeface="Arial" pitchFamily="34" charset="0"/>
        <a:buChar char="•"/>
        <a:defRPr sz="8600" kern="1200">
          <a:solidFill>
            <a:schemeClr val="tx1"/>
          </a:solidFill>
          <a:latin typeface="+mn-lt"/>
          <a:ea typeface="+mn-ea"/>
          <a:cs typeface="+mn-cs"/>
        </a:defRPr>
      </a:lvl6pPr>
      <a:lvl7pPr marL="12704445" indent="-977265" algn="l" defTabSz="3909060" rtl="0" eaLnBrk="1" latinLnBrk="0" hangingPunct="1">
        <a:spcBef>
          <a:spcPct val="20000"/>
        </a:spcBef>
        <a:buFont typeface="Arial" pitchFamily="34" charset="0"/>
        <a:buChar char="•"/>
        <a:defRPr sz="8600" kern="1200">
          <a:solidFill>
            <a:schemeClr val="tx1"/>
          </a:solidFill>
          <a:latin typeface="+mn-lt"/>
          <a:ea typeface="+mn-ea"/>
          <a:cs typeface="+mn-cs"/>
        </a:defRPr>
      </a:lvl7pPr>
      <a:lvl8pPr marL="14658975" indent="-977265" algn="l" defTabSz="3909060" rtl="0" eaLnBrk="1" latinLnBrk="0" hangingPunct="1">
        <a:spcBef>
          <a:spcPct val="20000"/>
        </a:spcBef>
        <a:buFont typeface="Arial" pitchFamily="34" charset="0"/>
        <a:buChar char="•"/>
        <a:defRPr sz="8600" kern="1200">
          <a:solidFill>
            <a:schemeClr val="tx1"/>
          </a:solidFill>
          <a:latin typeface="+mn-lt"/>
          <a:ea typeface="+mn-ea"/>
          <a:cs typeface="+mn-cs"/>
        </a:defRPr>
      </a:lvl8pPr>
      <a:lvl9pPr marL="16613505" indent="-977265" algn="l" defTabSz="3909060" rtl="0" eaLnBrk="1" latinLnBrk="0" hangingPunct="1">
        <a:spcBef>
          <a:spcPct val="20000"/>
        </a:spcBef>
        <a:buFont typeface="Arial" pitchFamily="34" charset="0"/>
        <a:buChar char="•"/>
        <a:defRPr sz="8600" kern="1200">
          <a:solidFill>
            <a:schemeClr val="tx1"/>
          </a:solidFill>
          <a:latin typeface="+mn-lt"/>
          <a:ea typeface="+mn-ea"/>
          <a:cs typeface="+mn-cs"/>
        </a:defRPr>
      </a:lvl9pPr>
    </p:bodyStyle>
    <p:otherStyle>
      <a:defPPr>
        <a:defRPr lang="pt-BR"/>
      </a:defPPr>
      <a:lvl1pPr marL="0" algn="l" defTabSz="3909060" rtl="0" eaLnBrk="1" latinLnBrk="0" hangingPunct="1">
        <a:defRPr sz="7700" kern="1200">
          <a:solidFill>
            <a:schemeClr val="tx1"/>
          </a:solidFill>
          <a:latin typeface="+mn-lt"/>
          <a:ea typeface="+mn-ea"/>
          <a:cs typeface="+mn-cs"/>
        </a:defRPr>
      </a:lvl1pPr>
      <a:lvl2pPr marL="1954530" algn="l" defTabSz="3909060" rtl="0" eaLnBrk="1" latinLnBrk="0" hangingPunct="1">
        <a:defRPr sz="7700" kern="1200">
          <a:solidFill>
            <a:schemeClr val="tx1"/>
          </a:solidFill>
          <a:latin typeface="+mn-lt"/>
          <a:ea typeface="+mn-ea"/>
          <a:cs typeface="+mn-cs"/>
        </a:defRPr>
      </a:lvl2pPr>
      <a:lvl3pPr marL="3909060" algn="l" defTabSz="3909060" rtl="0" eaLnBrk="1" latinLnBrk="0" hangingPunct="1">
        <a:defRPr sz="7700" kern="1200">
          <a:solidFill>
            <a:schemeClr val="tx1"/>
          </a:solidFill>
          <a:latin typeface="+mn-lt"/>
          <a:ea typeface="+mn-ea"/>
          <a:cs typeface="+mn-cs"/>
        </a:defRPr>
      </a:lvl3pPr>
      <a:lvl4pPr marL="5863590" algn="l" defTabSz="3909060" rtl="0" eaLnBrk="1" latinLnBrk="0" hangingPunct="1">
        <a:defRPr sz="7700" kern="1200">
          <a:solidFill>
            <a:schemeClr val="tx1"/>
          </a:solidFill>
          <a:latin typeface="+mn-lt"/>
          <a:ea typeface="+mn-ea"/>
          <a:cs typeface="+mn-cs"/>
        </a:defRPr>
      </a:lvl4pPr>
      <a:lvl5pPr marL="7818120" algn="l" defTabSz="3909060" rtl="0" eaLnBrk="1" latinLnBrk="0" hangingPunct="1">
        <a:defRPr sz="7700" kern="1200">
          <a:solidFill>
            <a:schemeClr val="tx1"/>
          </a:solidFill>
          <a:latin typeface="+mn-lt"/>
          <a:ea typeface="+mn-ea"/>
          <a:cs typeface="+mn-cs"/>
        </a:defRPr>
      </a:lvl5pPr>
      <a:lvl6pPr marL="9772650" algn="l" defTabSz="3909060" rtl="0" eaLnBrk="1" latinLnBrk="0" hangingPunct="1">
        <a:defRPr sz="7700" kern="1200">
          <a:solidFill>
            <a:schemeClr val="tx1"/>
          </a:solidFill>
          <a:latin typeface="+mn-lt"/>
          <a:ea typeface="+mn-ea"/>
          <a:cs typeface="+mn-cs"/>
        </a:defRPr>
      </a:lvl6pPr>
      <a:lvl7pPr marL="11727180" algn="l" defTabSz="3909060" rtl="0" eaLnBrk="1" latinLnBrk="0" hangingPunct="1">
        <a:defRPr sz="7700" kern="1200">
          <a:solidFill>
            <a:schemeClr val="tx1"/>
          </a:solidFill>
          <a:latin typeface="+mn-lt"/>
          <a:ea typeface="+mn-ea"/>
          <a:cs typeface="+mn-cs"/>
        </a:defRPr>
      </a:lvl7pPr>
      <a:lvl8pPr marL="13681710" algn="l" defTabSz="3909060" rtl="0" eaLnBrk="1" latinLnBrk="0" hangingPunct="1">
        <a:defRPr sz="7700" kern="1200">
          <a:solidFill>
            <a:schemeClr val="tx1"/>
          </a:solidFill>
          <a:latin typeface="+mn-lt"/>
          <a:ea typeface="+mn-ea"/>
          <a:cs typeface="+mn-cs"/>
        </a:defRPr>
      </a:lvl8pPr>
      <a:lvl9pPr marL="15636240" algn="l" defTabSz="3909060" rtl="0" eaLnBrk="1" latinLnBrk="0" hangingPunct="1">
        <a:defRPr sz="7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tângulo 3"/>
          <p:cNvSpPr>
            <a:spLocks noChangeArrowheads="1"/>
          </p:cNvSpPr>
          <p:nvPr/>
        </p:nvSpPr>
        <p:spPr bwMode="auto">
          <a:xfrm>
            <a:off x="1584325" y="7026275"/>
            <a:ext cx="292354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13700">
                <a:solidFill>
                  <a:schemeClr val="tx1"/>
                </a:solidFill>
                <a:latin typeface="Calibri" pitchFamily="34" charset="0"/>
              </a:defRPr>
            </a:lvl1pPr>
            <a:lvl2pPr marL="742950" indent="-285750">
              <a:spcBef>
                <a:spcPct val="20000"/>
              </a:spcBef>
              <a:buFont typeface="Arial" charset="0"/>
              <a:buChar char="–"/>
              <a:defRPr sz="12000">
                <a:solidFill>
                  <a:schemeClr val="tx1"/>
                </a:solidFill>
                <a:latin typeface="Calibri" pitchFamily="34" charset="0"/>
              </a:defRPr>
            </a:lvl2pPr>
            <a:lvl3pPr marL="1143000" indent="-228600">
              <a:spcBef>
                <a:spcPct val="20000"/>
              </a:spcBef>
              <a:buFont typeface="Arial" charset="0"/>
              <a:buChar char="•"/>
              <a:defRPr sz="10300">
                <a:solidFill>
                  <a:schemeClr val="tx1"/>
                </a:solidFill>
                <a:latin typeface="Calibri" pitchFamily="34" charset="0"/>
              </a:defRPr>
            </a:lvl3pPr>
            <a:lvl4pPr marL="1600200" indent="-228600">
              <a:spcBef>
                <a:spcPct val="20000"/>
              </a:spcBef>
              <a:buFont typeface="Arial" charset="0"/>
              <a:buChar char="–"/>
              <a:defRPr sz="8600">
                <a:solidFill>
                  <a:schemeClr val="tx1"/>
                </a:solidFill>
                <a:latin typeface="Calibri" pitchFamily="34" charset="0"/>
              </a:defRPr>
            </a:lvl4pPr>
            <a:lvl5pPr marL="2057400" indent="-228600">
              <a:spcBef>
                <a:spcPct val="20000"/>
              </a:spcBef>
              <a:buFont typeface="Arial" charset="0"/>
              <a:buChar char="»"/>
              <a:defRPr sz="8600">
                <a:solidFill>
                  <a:schemeClr val="tx1"/>
                </a:solidFill>
                <a:latin typeface="Calibri" pitchFamily="34" charset="0"/>
              </a:defRPr>
            </a:lvl5pPr>
            <a:lvl6pPr marL="2514600" indent="-228600" defTabSz="3908425" eaLnBrk="0" fontAlgn="base" hangingPunct="0">
              <a:spcBef>
                <a:spcPct val="20000"/>
              </a:spcBef>
              <a:spcAft>
                <a:spcPct val="0"/>
              </a:spcAft>
              <a:buFont typeface="Arial" charset="0"/>
              <a:buChar char="»"/>
              <a:defRPr sz="8600">
                <a:solidFill>
                  <a:schemeClr val="tx1"/>
                </a:solidFill>
                <a:latin typeface="Calibri" pitchFamily="34" charset="0"/>
              </a:defRPr>
            </a:lvl6pPr>
            <a:lvl7pPr marL="2971800" indent="-228600" defTabSz="3908425" eaLnBrk="0" fontAlgn="base" hangingPunct="0">
              <a:spcBef>
                <a:spcPct val="20000"/>
              </a:spcBef>
              <a:spcAft>
                <a:spcPct val="0"/>
              </a:spcAft>
              <a:buFont typeface="Arial" charset="0"/>
              <a:buChar char="»"/>
              <a:defRPr sz="8600">
                <a:solidFill>
                  <a:schemeClr val="tx1"/>
                </a:solidFill>
                <a:latin typeface="Calibri" pitchFamily="34" charset="0"/>
              </a:defRPr>
            </a:lvl7pPr>
            <a:lvl8pPr marL="3429000" indent="-228600" defTabSz="3908425" eaLnBrk="0" fontAlgn="base" hangingPunct="0">
              <a:spcBef>
                <a:spcPct val="20000"/>
              </a:spcBef>
              <a:spcAft>
                <a:spcPct val="0"/>
              </a:spcAft>
              <a:buFont typeface="Arial" charset="0"/>
              <a:buChar char="»"/>
              <a:defRPr sz="8600">
                <a:solidFill>
                  <a:schemeClr val="tx1"/>
                </a:solidFill>
                <a:latin typeface="Calibri" pitchFamily="34" charset="0"/>
              </a:defRPr>
            </a:lvl8pPr>
            <a:lvl9pPr marL="3886200" indent="-228600" defTabSz="3908425" eaLnBrk="0" fontAlgn="base" hangingPunct="0">
              <a:spcBef>
                <a:spcPct val="20000"/>
              </a:spcBef>
              <a:spcAft>
                <a:spcPct val="0"/>
              </a:spcAft>
              <a:buFont typeface="Arial" charset="0"/>
              <a:buChar char="»"/>
              <a:defRPr sz="8600">
                <a:solidFill>
                  <a:schemeClr val="tx1"/>
                </a:solidFill>
                <a:latin typeface="Calibri" pitchFamily="34" charset="0"/>
              </a:defRPr>
            </a:lvl9pPr>
          </a:lstStyle>
          <a:p>
            <a:pPr algn="ctr" eaLnBrk="1" hangingPunct="1">
              <a:spcBef>
                <a:spcPct val="0"/>
              </a:spcBef>
              <a:buFontTx/>
              <a:buNone/>
            </a:pPr>
            <a:r>
              <a:rPr lang="pt-BR" altLang="pt-BR" sz="8000" b="1">
                <a:latin typeface="Arial" charset="0"/>
              </a:rPr>
              <a:t>TÍTULO DO TRABALHO</a:t>
            </a:r>
            <a:endParaRPr lang="pt-BR" altLang="pt-BR" sz="7700">
              <a:latin typeface="Arial" charset="0"/>
            </a:endParaRPr>
          </a:p>
        </p:txBody>
      </p:sp>
      <p:sp>
        <p:nvSpPr>
          <p:cNvPr id="2051" name="Retângulo 4"/>
          <p:cNvSpPr>
            <a:spLocks noChangeArrowheads="1"/>
          </p:cNvSpPr>
          <p:nvPr/>
        </p:nvSpPr>
        <p:spPr bwMode="auto">
          <a:xfrm>
            <a:off x="1584325" y="9456738"/>
            <a:ext cx="14724063"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13700">
                <a:solidFill>
                  <a:schemeClr val="tx1"/>
                </a:solidFill>
                <a:latin typeface="Calibri" pitchFamily="34" charset="0"/>
              </a:defRPr>
            </a:lvl1pPr>
            <a:lvl2pPr marL="742950" indent="-285750">
              <a:spcBef>
                <a:spcPct val="20000"/>
              </a:spcBef>
              <a:buFont typeface="Arial" charset="0"/>
              <a:buChar char="–"/>
              <a:defRPr sz="12000">
                <a:solidFill>
                  <a:schemeClr val="tx1"/>
                </a:solidFill>
                <a:latin typeface="Calibri" pitchFamily="34" charset="0"/>
              </a:defRPr>
            </a:lvl2pPr>
            <a:lvl3pPr marL="1143000" indent="-228600">
              <a:spcBef>
                <a:spcPct val="20000"/>
              </a:spcBef>
              <a:buFont typeface="Arial" charset="0"/>
              <a:buChar char="•"/>
              <a:defRPr sz="10300">
                <a:solidFill>
                  <a:schemeClr val="tx1"/>
                </a:solidFill>
                <a:latin typeface="Calibri" pitchFamily="34" charset="0"/>
              </a:defRPr>
            </a:lvl3pPr>
            <a:lvl4pPr marL="1600200" indent="-228600">
              <a:spcBef>
                <a:spcPct val="20000"/>
              </a:spcBef>
              <a:buFont typeface="Arial" charset="0"/>
              <a:buChar char="–"/>
              <a:defRPr sz="8600">
                <a:solidFill>
                  <a:schemeClr val="tx1"/>
                </a:solidFill>
                <a:latin typeface="Calibri" pitchFamily="34" charset="0"/>
              </a:defRPr>
            </a:lvl4pPr>
            <a:lvl5pPr marL="2057400" indent="-228600">
              <a:spcBef>
                <a:spcPct val="20000"/>
              </a:spcBef>
              <a:buFont typeface="Arial" charset="0"/>
              <a:buChar char="»"/>
              <a:defRPr sz="8600">
                <a:solidFill>
                  <a:schemeClr val="tx1"/>
                </a:solidFill>
                <a:latin typeface="Calibri" pitchFamily="34" charset="0"/>
              </a:defRPr>
            </a:lvl5pPr>
            <a:lvl6pPr marL="2514600" indent="-228600" defTabSz="3908425" eaLnBrk="0" fontAlgn="base" hangingPunct="0">
              <a:spcBef>
                <a:spcPct val="20000"/>
              </a:spcBef>
              <a:spcAft>
                <a:spcPct val="0"/>
              </a:spcAft>
              <a:buFont typeface="Arial" charset="0"/>
              <a:buChar char="»"/>
              <a:defRPr sz="8600">
                <a:solidFill>
                  <a:schemeClr val="tx1"/>
                </a:solidFill>
                <a:latin typeface="Calibri" pitchFamily="34" charset="0"/>
              </a:defRPr>
            </a:lvl6pPr>
            <a:lvl7pPr marL="2971800" indent="-228600" defTabSz="3908425" eaLnBrk="0" fontAlgn="base" hangingPunct="0">
              <a:spcBef>
                <a:spcPct val="20000"/>
              </a:spcBef>
              <a:spcAft>
                <a:spcPct val="0"/>
              </a:spcAft>
              <a:buFont typeface="Arial" charset="0"/>
              <a:buChar char="»"/>
              <a:defRPr sz="8600">
                <a:solidFill>
                  <a:schemeClr val="tx1"/>
                </a:solidFill>
                <a:latin typeface="Calibri" pitchFamily="34" charset="0"/>
              </a:defRPr>
            </a:lvl7pPr>
            <a:lvl8pPr marL="3429000" indent="-228600" defTabSz="3908425" eaLnBrk="0" fontAlgn="base" hangingPunct="0">
              <a:spcBef>
                <a:spcPct val="20000"/>
              </a:spcBef>
              <a:spcAft>
                <a:spcPct val="0"/>
              </a:spcAft>
              <a:buFont typeface="Arial" charset="0"/>
              <a:buChar char="»"/>
              <a:defRPr sz="8600">
                <a:solidFill>
                  <a:schemeClr val="tx1"/>
                </a:solidFill>
                <a:latin typeface="Calibri" pitchFamily="34" charset="0"/>
              </a:defRPr>
            </a:lvl8pPr>
            <a:lvl9pPr marL="3886200" indent="-228600" defTabSz="3908425" eaLnBrk="0" fontAlgn="base" hangingPunct="0">
              <a:spcBef>
                <a:spcPct val="20000"/>
              </a:spcBef>
              <a:spcAft>
                <a:spcPct val="0"/>
              </a:spcAft>
              <a:buFont typeface="Arial" charset="0"/>
              <a:buChar char="»"/>
              <a:defRPr sz="8600">
                <a:solidFill>
                  <a:schemeClr val="tx1"/>
                </a:solidFill>
                <a:latin typeface="Calibri" pitchFamily="34" charset="0"/>
              </a:defRPr>
            </a:lvl9pPr>
          </a:lstStyle>
          <a:p>
            <a:pPr eaLnBrk="1" hangingPunct="1">
              <a:buFontTx/>
              <a:buNone/>
            </a:pPr>
            <a:r>
              <a:rPr lang="pt-BR" altLang="pt-BR" sz="3600" b="1">
                <a:latin typeface="Arial" charset="0"/>
              </a:rPr>
              <a:t>Nome do Autor 1 da Silva (autor1@email.com)</a:t>
            </a:r>
          </a:p>
          <a:p>
            <a:pPr eaLnBrk="1" hangingPunct="1">
              <a:buFontTx/>
              <a:buNone/>
            </a:pPr>
            <a:r>
              <a:rPr lang="pt-BR" altLang="pt-BR" sz="3600" b="1">
                <a:latin typeface="Arial" charset="0"/>
              </a:rPr>
              <a:t>Nome do Autor 2 de Oliveira (autor2@email.com)</a:t>
            </a:r>
          </a:p>
          <a:p>
            <a:pPr eaLnBrk="1" hangingPunct="1">
              <a:buFontTx/>
              <a:buNone/>
            </a:pPr>
            <a:r>
              <a:rPr lang="pt-BR" altLang="pt-BR" sz="3600" b="1">
                <a:latin typeface="Arial" charset="0"/>
              </a:rPr>
              <a:t>Nome do Autor 3 Souza (autor3@email.com)</a:t>
            </a:r>
          </a:p>
          <a:p>
            <a:pPr eaLnBrk="1" hangingPunct="1">
              <a:buFontTx/>
              <a:buNone/>
            </a:pPr>
            <a:r>
              <a:rPr lang="pt-BR" altLang="pt-BR" sz="3600">
                <a:latin typeface="Arial" charset="0"/>
              </a:rPr>
              <a:t>IFG Câmpus Cidade</a:t>
            </a:r>
          </a:p>
        </p:txBody>
      </p:sp>
      <p:sp>
        <p:nvSpPr>
          <p:cNvPr id="2052" name="Retângulo 8"/>
          <p:cNvSpPr>
            <a:spLocks noChangeArrowheads="1"/>
          </p:cNvSpPr>
          <p:nvPr/>
        </p:nvSpPr>
        <p:spPr bwMode="auto">
          <a:xfrm>
            <a:off x="1584325" y="12944475"/>
            <a:ext cx="1368107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13700">
                <a:solidFill>
                  <a:schemeClr val="tx1"/>
                </a:solidFill>
                <a:latin typeface="Calibri" pitchFamily="34" charset="0"/>
              </a:defRPr>
            </a:lvl1pPr>
            <a:lvl2pPr marL="742950" indent="-285750">
              <a:spcBef>
                <a:spcPct val="20000"/>
              </a:spcBef>
              <a:buFont typeface="Arial" charset="0"/>
              <a:buChar char="–"/>
              <a:defRPr sz="12000">
                <a:solidFill>
                  <a:schemeClr val="tx1"/>
                </a:solidFill>
                <a:latin typeface="Calibri" pitchFamily="34" charset="0"/>
              </a:defRPr>
            </a:lvl2pPr>
            <a:lvl3pPr marL="1143000" indent="-228600">
              <a:spcBef>
                <a:spcPct val="20000"/>
              </a:spcBef>
              <a:buFont typeface="Arial" charset="0"/>
              <a:buChar char="•"/>
              <a:defRPr sz="10300">
                <a:solidFill>
                  <a:schemeClr val="tx1"/>
                </a:solidFill>
                <a:latin typeface="Calibri" pitchFamily="34" charset="0"/>
              </a:defRPr>
            </a:lvl3pPr>
            <a:lvl4pPr marL="1600200" indent="-228600">
              <a:spcBef>
                <a:spcPct val="20000"/>
              </a:spcBef>
              <a:buFont typeface="Arial" charset="0"/>
              <a:buChar char="–"/>
              <a:defRPr sz="8600">
                <a:solidFill>
                  <a:schemeClr val="tx1"/>
                </a:solidFill>
                <a:latin typeface="Calibri" pitchFamily="34" charset="0"/>
              </a:defRPr>
            </a:lvl4pPr>
            <a:lvl5pPr marL="2057400" indent="-228600">
              <a:spcBef>
                <a:spcPct val="20000"/>
              </a:spcBef>
              <a:buFont typeface="Arial" charset="0"/>
              <a:buChar char="»"/>
              <a:defRPr sz="86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86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86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86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8600">
                <a:solidFill>
                  <a:schemeClr val="tx1"/>
                </a:solidFill>
                <a:latin typeface="Calibri" pitchFamily="34" charset="0"/>
              </a:defRPr>
            </a:lvl9pPr>
          </a:lstStyle>
          <a:p>
            <a:pPr defTabSz="914400" eaLnBrk="1" hangingPunct="1">
              <a:spcBef>
                <a:spcPct val="0"/>
              </a:spcBef>
              <a:buFontTx/>
              <a:buNone/>
            </a:pPr>
            <a:r>
              <a:rPr lang="pt-BR" altLang="pt-BR" sz="3000" b="1">
                <a:solidFill>
                  <a:srgbClr val="000000"/>
                </a:solidFill>
                <a:latin typeface="Arial" charset="0"/>
              </a:rPr>
              <a:t>INTRODUÇÃO</a:t>
            </a:r>
            <a:endParaRPr lang="pt-BR" altLang="pt-BR" sz="3000">
              <a:solidFill>
                <a:srgbClr val="000000"/>
              </a:solidFill>
              <a:latin typeface="Arial" charset="0"/>
            </a:endParaRPr>
          </a:p>
          <a:p>
            <a:pPr algn="just" defTabSz="914400" eaLnBrk="1" hangingPunct="1">
              <a:spcBef>
                <a:spcPct val="0"/>
              </a:spcBef>
              <a:buFontTx/>
              <a:buNone/>
            </a:pPr>
            <a:r>
              <a:rPr lang="pt-BR" altLang="pt-BR" sz="3000">
                <a:solidFill>
                  <a:srgbClr val="000000"/>
                </a:solidFill>
                <a:latin typeface="Arial" charset="0"/>
              </a:rPr>
              <a:t>Suspendisse vel sapien sit amet justo blandit pellentesque. Aenean at quam mauris, a semper nisi. Proin tempor interdum sodales. Proin tristique scelerisque dui et pellentesque. Nulla semper lectus sit amet dui luctus a faucibus metus porta. Vivamus egestas venenatis purus, eget condimentum urna vulputate ut. Pellentesque habitant morbi tristique senectus et netus et malesuada fames ac turpis egestas.</a:t>
            </a:r>
          </a:p>
        </p:txBody>
      </p:sp>
      <p:sp>
        <p:nvSpPr>
          <p:cNvPr id="2053" name="Retângulo 11"/>
          <p:cNvSpPr>
            <a:spLocks noChangeArrowheads="1"/>
          </p:cNvSpPr>
          <p:nvPr/>
        </p:nvSpPr>
        <p:spPr bwMode="auto">
          <a:xfrm>
            <a:off x="1584325" y="17021175"/>
            <a:ext cx="1368107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13700">
                <a:solidFill>
                  <a:schemeClr val="tx1"/>
                </a:solidFill>
                <a:latin typeface="Calibri" pitchFamily="34" charset="0"/>
              </a:defRPr>
            </a:lvl1pPr>
            <a:lvl2pPr marL="742950" indent="-285750">
              <a:spcBef>
                <a:spcPct val="20000"/>
              </a:spcBef>
              <a:buFont typeface="Arial" charset="0"/>
              <a:buChar char="–"/>
              <a:defRPr sz="12000">
                <a:solidFill>
                  <a:schemeClr val="tx1"/>
                </a:solidFill>
                <a:latin typeface="Calibri" pitchFamily="34" charset="0"/>
              </a:defRPr>
            </a:lvl2pPr>
            <a:lvl3pPr marL="1143000" indent="-228600">
              <a:spcBef>
                <a:spcPct val="20000"/>
              </a:spcBef>
              <a:buFont typeface="Arial" charset="0"/>
              <a:buChar char="•"/>
              <a:defRPr sz="10300">
                <a:solidFill>
                  <a:schemeClr val="tx1"/>
                </a:solidFill>
                <a:latin typeface="Calibri" pitchFamily="34" charset="0"/>
              </a:defRPr>
            </a:lvl3pPr>
            <a:lvl4pPr marL="1600200" indent="-228600">
              <a:spcBef>
                <a:spcPct val="20000"/>
              </a:spcBef>
              <a:buFont typeface="Arial" charset="0"/>
              <a:buChar char="–"/>
              <a:defRPr sz="8600">
                <a:solidFill>
                  <a:schemeClr val="tx1"/>
                </a:solidFill>
                <a:latin typeface="Calibri" pitchFamily="34" charset="0"/>
              </a:defRPr>
            </a:lvl4pPr>
            <a:lvl5pPr marL="2057400" indent="-228600">
              <a:spcBef>
                <a:spcPct val="20000"/>
              </a:spcBef>
              <a:buFont typeface="Arial" charset="0"/>
              <a:buChar char="»"/>
              <a:defRPr sz="86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86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86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86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8600">
                <a:solidFill>
                  <a:schemeClr val="tx1"/>
                </a:solidFill>
                <a:latin typeface="Calibri" pitchFamily="34" charset="0"/>
              </a:defRPr>
            </a:lvl9pPr>
          </a:lstStyle>
          <a:p>
            <a:pPr defTabSz="914400" eaLnBrk="1" hangingPunct="1">
              <a:spcBef>
                <a:spcPct val="0"/>
              </a:spcBef>
              <a:buFontTx/>
              <a:buNone/>
            </a:pPr>
            <a:r>
              <a:rPr lang="pt-BR" altLang="pt-BR" sz="3000" b="1">
                <a:solidFill>
                  <a:srgbClr val="000000"/>
                </a:solidFill>
                <a:latin typeface="Arial" charset="0"/>
              </a:rPr>
              <a:t>OBJETIVO</a:t>
            </a:r>
            <a:endParaRPr lang="pt-BR" altLang="pt-BR" sz="3000">
              <a:solidFill>
                <a:srgbClr val="000000"/>
              </a:solidFill>
              <a:latin typeface="Arial" charset="0"/>
            </a:endParaRPr>
          </a:p>
          <a:p>
            <a:pPr algn="just" defTabSz="914400" eaLnBrk="1" hangingPunct="1">
              <a:spcBef>
                <a:spcPct val="0"/>
              </a:spcBef>
              <a:buFontTx/>
              <a:buNone/>
            </a:pPr>
            <a:r>
              <a:rPr lang="pt-BR" altLang="pt-BR" sz="3000">
                <a:solidFill>
                  <a:srgbClr val="000000"/>
                </a:solidFill>
                <a:latin typeface="Arial" charset="0"/>
              </a:rPr>
              <a:t>Lorem ipsum dolor sit amet, consectetur adipiscing elit. Sed varius sem non urna porta a lacinia nulla adipiscing. Sed adipiscing aliquet metus ut faucibus. Duis pharetra suscipit bibendum. Donec in tortor nunc. Sed et massa magna. Vivamus mattis, lorem vel lacinia imperdiet, sapien metus mattis tortor, at condimentum ipsum lorem ut justo. Suspendisse lorem ligula, porta in cursus quis, lacinia ut magna. In hac habitasse platea dictumst.</a:t>
            </a:r>
          </a:p>
          <a:p>
            <a:pPr algn="just" defTabSz="914400" eaLnBrk="1" hangingPunct="1">
              <a:spcBef>
                <a:spcPct val="0"/>
              </a:spcBef>
              <a:buFontTx/>
              <a:buNone/>
            </a:pPr>
            <a:r>
              <a:rPr lang="pt-BR" altLang="pt-BR" sz="3000">
                <a:solidFill>
                  <a:srgbClr val="000000"/>
                </a:solidFill>
                <a:latin typeface="Arial" charset="0"/>
              </a:rPr>
              <a:t>Class aptent taciti sociosqu ad litora torquent per conubia nostra, per inceptos himenaeos. Vestibulum lobortis ligula et ligula facilisis suscipit. Ut suscipit purus eu metus pellentesque vulputate. Praesent eleifend pretium dignissim.</a:t>
            </a:r>
          </a:p>
        </p:txBody>
      </p:sp>
      <p:sp>
        <p:nvSpPr>
          <p:cNvPr id="2054" name="Retângulo 13"/>
          <p:cNvSpPr>
            <a:spLocks noChangeArrowheads="1"/>
          </p:cNvSpPr>
          <p:nvPr/>
        </p:nvSpPr>
        <p:spPr bwMode="auto">
          <a:xfrm>
            <a:off x="16994188" y="12944475"/>
            <a:ext cx="13606462"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13700">
                <a:solidFill>
                  <a:schemeClr val="tx1"/>
                </a:solidFill>
                <a:latin typeface="Calibri" pitchFamily="34" charset="0"/>
              </a:defRPr>
            </a:lvl1pPr>
            <a:lvl2pPr marL="742950" indent="-285750">
              <a:spcBef>
                <a:spcPct val="20000"/>
              </a:spcBef>
              <a:buFont typeface="Arial" charset="0"/>
              <a:buChar char="–"/>
              <a:defRPr sz="12000">
                <a:solidFill>
                  <a:schemeClr val="tx1"/>
                </a:solidFill>
                <a:latin typeface="Calibri" pitchFamily="34" charset="0"/>
              </a:defRPr>
            </a:lvl2pPr>
            <a:lvl3pPr marL="1143000" indent="-228600">
              <a:spcBef>
                <a:spcPct val="20000"/>
              </a:spcBef>
              <a:buFont typeface="Arial" charset="0"/>
              <a:buChar char="•"/>
              <a:defRPr sz="10300">
                <a:solidFill>
                  <a:schemeClr val="tx1"/>
                </a:solidFill>
                <a:latin typeface="Calibri" pitchFamily="34" charset="0"/>
              </a:defRPr>
            </a:lvl3pPr>
            <a:lvl4pPr marL="1600200" indent="-228600">
              <a:spcBef>
                <a:spcPct val="20000"/>
              </a:spcBef>
              <a:buFont typeface="Arial" charset="0"/>
              <a:buChar char="–"/>
              <a:defRPr sz="8600">
                <a:solidFill>
                  <a:schemeClr val="tx1"/>
                </a:solidFill>
                <a:latin typeface="Calibri" pitchFamily="34" charset="0"/>
              </a:defRPr>
            </a:lvl4pPr>
            <a:lvl5pPr marL="2057400" indent="-228600">
              <a:spcBef>
                <a:spcPct val="20000"/>
              </a:spcBef>
              <a:buFont typeface="Arial" charset="0"/>
              <a:buChar char="»"/>
              <a:defRPr sz="86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86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86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86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8600">
                <a:solidFill>
                  <a:schemeClr val="tx1"/>
                </a:solidFill>
                <a:latin typeface="Calibri" pitchFamily="34" charset="0"/>
              </a:defRPr>
            </a:lvl9pPr>
          </a:lstStyle>
          <a:p>
            <a:pPr defTabSz="914400" eaLnBrk="1" hangingPunct="1">
              <a:spcBef>
                <a:spcPct val="0"/>
              </a:spcBef>
              <a:buFontTx/>
              <a:buNone/>
            </a:pPr>
            <a:r>
              <a:rPr lang="pt-BR" altLang="pt-BR" sz="3000" b="1">
                <a:solidFill>
                  <a:srgbClr val="000000"/>
                </a:solidFill>
                <a:latin typeface="Arial" charset="0"/>
              </a:rPr>
              <a:t>RESULTADOS</a:t>
            </a:r>
            <a:endParaRPr lang="pt-BR" altLang="pt-BR" sz="3000">
              <a:solidFill>
                <a:srgbClr val="000000"/>
              </a:solidFill>
              <a:latin typeface="Arial" charset="0"/>
            </a:endParaRPr>
          </a:p>
          <a:p>
            <a:pPr algn="just" defTabSz="914400" eaLnBrk="1" hangingPunct="1">
              <a:spcBef>
                <a:spcPct val="0"/>
              </a:spcBef>
              <a:buFontTx/>
              <a:buNone/>
            </a:pPr>
            <a:r>
              <a:rPr lang="pt-BR" altLang="pt-BR" sz="3000">
                <a:solidFill>
                  <a:srgbClr val="000000"/>
                </a:solidFill>
                <a:latin typeface="Arial" charset="0"/>
              </a:rPr>
              <a:t>Suspendisse fermentum, enim a cursus viverra, sapien lacus lacinia tortor, quis molestie ante velit eu urna. Integer commodo, odio eu lacinia fringilla, augue odio accumsan lacus, in mattis nisi est vestibulum mauris. Donec facilisis elementum leo id faucibus. Nulla lorem erat, ornare id facilisis vitae, fermentum at tellus. Etiam ornare posuere elementum. Fusce nec tortor a libero pharetra cursus vel quis leo. Curabitur auctor libero ut lectus facilisis cursus. Vestibulum consectetur, est ut fringilla vestibulum, ipsum dui mollis lectus, id dapibus est magna sit amet metus. In rutrum, nunc a consectetur vulputate, metus sem vestibulum sem, non sodales felis ipsum ut ligula. Integer ullamcorper orci nec justo semper et porta dui bibendum.</a:t>
            </a:r>
          </a:p>
        </p:txBody>
      </p:sp>
      <p:sp>
        <p:nvSpPr>
          <p:cNvPr id="2055" name="Retângulo 14"/>
          <p:cNvSpPr>
            <a:spLocks noChangeArrowheads="1"/>
          </p:cNvSpPr>
          <p:nvPr/>
        </p:nvSpPr>
        <p:spPr bwMode="auto">
          <a:xfrm>
            <a:off x="1619250" y="22458363"/>
            <a:ext cx="13646150"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13700">
                <a:solidFill>
                  <a:schemeClr val="tx1"/>
                </a:solidFill>
                <a:latin typeface="Calibri" pitchFamily="34" charset="0"/>
              </a:defRPr>
            </a:lvl1pPr>
            <a:lvl2pPr marL="742950" indent="-285750">
              <a:spcBef>
                <a:spcPct val="20000"/>
              </a:spcBef>
              <a:buFont typeface="Arial" charset="0"/>
              <a:buChar char="–"/>
              <a:defRPr sz="12000">
                <a:solidFill>
                  <a:schemeClr val="tx1"/>
                </a:solidFill>
                <a:latin typeface="Calibri" pitchFamily="34" charset="0"/>
              </a:defRPr>
            </a:lvl2pPr>
            <a:lvl3pPr marL="1143000" indent="-228600">
              <a:spcBef>
                <a:spcPct val="20000"/>
              </a:spcBef>
              <a:buFont typeface="Arial" charset="0"/>
              <a:buChar char="•"/>
              <a:defRPr sz="10300">
                <a:solidFill>
                  <a:schemeClr val="tx1"/>
                </a:solidFill>
                <a:latin typeface="Calibri" pitchFamily="34" charset="0"/>
              </a:defRPr>
            </a:lvl3pPr>
            <a:lvl4pPr marL="1600200" indent="-228600">
              <a:spcBef>
                <a:spcPct val="20000"/>
              </a:spcBef>
              <a:buFont typeface="Arial" charset="0"/>
              <a:buChar char="–"/>
              <a:defRPr sz="8600">
                <a:solidFill>
                  <a:schemeClr val="tx1"/>
                </a:solidFill>
                <a:latin typeface="Calibri" pitchFamily="34" charset="0"/>
              </a:defRPr>
            </a:lvl4pPr>
            <a:lvl5pPr marL="2057400" indent="-228600">
              <a:spcBef>
                <a:spcPct val="20000"/>
              </a:spcBef>
              <a:buFont typeface="Arial" charset="0"/>
              <a:buChar char="»"/>
              <a:defRPr sz="86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86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86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86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8600">
                <a:solidFill>
                  <a:schemeClr val="tx1"/>
                </a:solidFill>
                <a:latin typeface="Calibri" pitchFamily="34" charset="0"/>
              </a:defRPr>
            </a:lvl9pPr>
          </a:lstStyle>
          <a:p>
            <a:pPr defTabSz="914400" eaLnBrk="1" hangingPunct="1">
              <a:spcBef>
                <a:spcPct val="0"/>
              </a:spcBef>
              <a:buFontTx/>
              <a:buNone/>
            </a:pPr>
            <a:r>
              <a:rPr lang="pt-BR" altLang="pt-BR" sz="3000" b="1">
                <a:solidFill>
                  <a:srgbClr val="000000"/>
                </a:solidFill>
                <a:latin typeface="Arial" charset="0"/>
              </a:rPr>
              <a:t>METODOLOGIA</a:t>
            </a:r>
            <a:endParaRPr lang="pt-BR" altLang="pt-BR" sz="3000">
              <a:solidFill>
                <a:srgbClr val="000000"/>
              </a:solidFill>
              <a:latin typeface="Arial" charset="0"/>
            </a:endParaRPr>
          </a:p>
          <a:p>
            <a:pPr algn="just" defTabSz="914400" eaLnBrk="1" hangingPunct="1">
              <a:spcBef>
                <a:spcPct val="0"/>
              </a:spcBef>
              <a:buFontTx/>
              <a:buNone/>
            </a:pPr>
            <a:r>
              <a:rPr lang="pt-BR" altLang="pt-BR" sz="3000">
                <a:solidFill>
                  <a:srgbClr val="000000"/>
                </a:solidFill>
                <a:latin typeface="Arial" charset="0"/>
              </a:rPr>
              <a:t>Mauris in dolor non elit gravida adipiscing. Nam malesuada lorem eget purus sagittis ac auctor enim dictum. Cras commodo sapien non est blandit dictum. Sed dapibus turpis sed mauris luctus egestas. Quisque ornare tristique ligula, et vulputate neque blandit eget. Nam magna leo, lacinia ornare feugiat ut, porta sed lacus. Cras nulla nibh, semper eget interdum in, ornare at risus. Aenean id lectus eros. Fusce nec nunc leo. Nullam eget dolor a felis pharetra auctor. Pellentesque ut est nulla.</a:t>
            </a:r>
          </a:p>
          <a:p>
            <a:pPr algn="just" defTabSz="914400" eaLnBrk="1" hangingPunct="1">
              <a:spcBef>
                <a:spcPct val="0"/>
              </a:spcBef>
              <a:buFontTx/>
              <a:buNone/>
            </a:pPr>
            <a:r>
              <a:rPr lang="pt-BR" altLang="pt-BR" sz="3000">
                <a:solidFill>
                  <a:srgbClr val="000000"/>
                </a:solidFill>
                <a:latin typeface="Arial" charset="0"/>
              </a:rPr>
              <a:t>Donec tincidunt, velit eget dignissim aliquam, justo leo condimentum massa, id pulvinar nibh erat a dui. Nam sit amet imperdiet erat. Aliquam cursus, ligula at accumsan consequat, justo libero aliquam ipsum, condimentum fermentum libero dolor eu turpis. Suspendisse dui enim, bibendum id posuere quis, ornare sed tortor. Cras posuere accumsan urna sed interdum. Ut pellentesque, nibh vel malesuada mollis, felis mi consequat purus, quis luctus felis nulla sit amet magna. Donec at est nisl, at facilisis nisi.</a:t>
            </a:r>
          </a:p>
        </p:txBody>
      </p:sp>
      <p:sp>
        <p:nvSpPr>
          <p:cNvPr id="2056" name="Retângulo 15"/>
          <p:cNvSpPr>
            <a:spLocks noChangeArrowheads="1"/>
          </p:cNvSpPr>
          <p:nvPr/>
        </p:nvSpPr>
        <p:spPr bwMode="auto">
          <a:xfrm>
            <a:off x="20666075" y="18770600"/>
            <a:ext cx="9934575"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13700">
                <a:solidFill>
                  <a:schemeClr val="tx1"/>
                </a:solidFill>
                <a:latin typeface="Calibri" pitchFamily="34" charset="0"/>
              </a:defRPr>
            </a:lvl1pPr>
            <a:lvl2pPr marL="742950" indent="-285750">
              <a:spcBef>
                <a:spcPct val="20000"/>
              </a:spcBef>
              <a:buFont typeface="Arial" charset="0"/>
              <a:buChar char="–"/>
              <a:defRPr sz="12000">
                <a:solidFill>
                  <a:schemeClr val="tx1"/>
                </a:solidFill>
                <a:latin typeface="Calibri" pitchFamily="34" charset="0"/>
              </a:defRPr>
            </a:lvl2pPr>
            <a:lvl3pPr marL="1143000" indent="-228600">
              <a:spcBef>
                <a:spcPct val="20000"/>
              </a:spcBef>
              <a:buFont typeface="Arial" charset="0"/>
              <a:buChar char="•"/>
              <a:defRPr sz="10300">
                <a:solidFill>
                  <a:schemeClr val="tx1"/>
                </a:solidFill>
                <a:latin typeface="Calibri" pitchFamily="34" charset="0"/>
              </a:defRPr>
            </a:lvl3pPr>
            <a:lvl4pPr marL="1600200" indent="-228600">
              <a:spcBef>
                <a:spcPct val="20000"/>
              </a:spcBef>
              <a:buFont typeface="Arial" charset="0"/>
              <a:buChar char="–"/>
              <a:defRPr sz="8600">
                <a:solidFill>
                  <a:schemeClr val="tx1"/>
                </a:solidFill>
                <a:latin typeface="Calibri" pitchFamily="34" charset="0"/>
              </a:defRPr>
            </a:lvl4pPr>
            <a:lvl5pPr marL="2057400" indent="-228600">
              <a:spcBef>
                <a:spcPct val="20000"/>
              </a:spcBef>
              <a:buFont typeface="Arial" charset="0"/>
              <a:buChar char="»"/>
              <a:defRPr sz="86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86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86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86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8600">
                <a:solidFill>
                  <a:schemeClr val="tx1"/>
                </a:solidFill>
                <a:latin typeface="Calibri" pitchFamily="34" charset="0"/>
              </a:defRPr>
            </a:lvl9pPr>
          </a:lstStyle>
          <a:p>
            <a:pPr defTabSz="914400" eaLnBrk="1" hangingPunct="1">
              <a:spcBef>
                <a:spcPct val="0"/>
              </a:spcBef>
              <a:buFontTx/>
              <a:buNone/>
            </a:pPr>
            <a:r>
              <a:rPr lang="pt-BR" altLang="pt-BR" sz="3000" b="1">
                <a:solidFill>
                  <a:srgbClr val="000000"/>
                </a:solidFill>
                <a:latin typeface="Arial" charset="0"/>
              </a:rPr>
              <a:t>CONCLUSÃO</a:t>
            </a:r>
            <a:endParaRPr lang="pt-BR" altLang="pt-BR" sz="3000">
              <a:solidFill>
                <a:srgbClr val="000000"/>
              </a:solidFill>
              <a:latin typeface="Arial" charset="0"/>
            </a:endParaRPr>
          </a:p>
          <a:p>
            <a:pPr algn="just" defTabSz="914400" eaLnBrk="1" hangingPunct="1">
              <a:spcBef>
                <a:spcPct val="0"/>
              </a:spcBef>
              <a:buFontTx/>
              <a:buNone/>
            </a:pPr>
            <a:r>
              <a:rPr lang="pt-BR" altLang="pt-BR" sz="3000">
                <a:solidFill>
                  <a:srgbClr val="000000"/>
                </a:solidFill>
                <a:latin typeface="Arial" charset="0"/>
              </a:rPr>
              <a:t>Donec tincidunt, velit eget dignissim aliquam, justo leo condimentum massa, id pulvinar nibh erat a dui. Nam sit amet imperdiet erat. Aliquam cursus, ligula at accumsan consequat, justo libero aliquam ipsum, condimentum fermentum libero dolor eu turpis. Suspendisse dui enim, bibendum id posuere quis, ornare sed tortor. Cras posuere accumsan urna sed interdum. Ut pellentesque, nibh vel malesuada mollis, felis mi consequat purus, quis luctus felis nulla sit amet magna. Donec at est nisl, at facilisis nisi.</a:t>
            </a:r>
          </a:p>
        </p:txBody>
      </p:sp>
      <p:sp>
        <p:nvSpPr>
          <p:cNvPr id="2057" name="Retângulo 16"/>
          <p:cNvSpPr>
            <a:spLocks noChangeArrowheads="1"/>
          </p:cNvSpPr>
          <p:nvPr/>
        </p:nvSpPr>
        <p:spPr bwMode="auto">
          <a:xfrm>
            <a:off x="16994188" y="24717375"/>
            <a:ext cx="12984162"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13700">
                <a:solidFill>
                  <a:schemeClr val="tx1"/>
                </a:solidFill>
                <a:latin typeface="Calibri" pitchFamily="34" charset="0"/>
              </a:defRPr>
            </a:lvl1pPr>
            <a:lvl2pPr marL="742950" indent="-285750">
              <a:spcBef>
                <a:spcPct val="20000"/>
              </a:spcBef>
              <a:buFont typeface="Arial" charset="0"/>
              <a:buChar char="–"/>
              <a:defRPr sz="12000">
                <a:solidFill>
                  <a:schemeClr val="tx1"/>
                </a:solidFill>
                <a:latin typeface="Calibri" pitchFamily="34" charset="0"/>
              </a:defRPr>
            </a:lvl2pPr>
            <a:lvl3pPr marL="1143000" indent="-228600">
              <a:spcBef>
                <a:spcPct val="20000"/>
              </a:spcBef>
              <a:buFont typeface="Arial" charset="0"/>
              <a:buChar char="•"/>
              <a:defRPr sz="10300">
                <a:solidFill>
                  <a:schemeClr val="tx1"/>
                </a:solidFill>
                <a:latin typeface="Calibri" pitchFamily="34" charset="0"/>
              </a:defRPr>
            </a:lvl3pPr>
            <a:lvl4pPr marL="1600200" indent="-228600">
              <a:spcBef>
                <a:spcPct val="20000"/>
              </a:spcBef>
              <a:buFont typeface="Arial" charset="0"/>
              <a:buChar char="–"/>
              <a:defRPr sz="8600">
                <a:solidFill>
                  <a:schemeClr val="tx1"/>
                </a:solidFill>
                <a:latin typeface="Calibri" pitchFamily="34" charset="0"/>
              </a:defRPr>
            </a:lvl4pPr>
            <a:lvl5pPr marL="2057400" indent="-228600">
              <a:spcBef>
                <a:spcPct val="20000"/>
              </a:spcBef>
              <a:buFont typeface="Arial" charset="0"/>
              <a:buChar char="»"/>
              <a:defRPr sz="86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86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86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86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8600">
                <a:solidFill>
                  <a:schemeClr val="tx1"/>
                </a:solidFill>
                <a:latin typeface="Calibri" pitchFamily="34" charset="0"/>
              </a:defRPr>
            </a:lvl9pPr>
          </a:lstStyle>
          <a:p>
            <a:pPr defTabSz="914400" eaLnBrk="1" hangingPunct="1">
              <a:spcBef>
                <a:spcPct val="0"/>
              </a:spcBef>
              <a:buFontTx/>
              <a:buNone/>
            </a:pPr>
            <a:r>
              <a:rPr lang="pt-BR" altLang="pt-BR" sz="3000" b="1">
                <a:solidFill>
                  <a:srgbClr val="000000"/>
                </a:solidFill>
                <a:latin typeface="Arial" charset="0"/>
              </a:rPr>
              <a:t>REFERÊNCIAS BIBLIOGRÁFICAS</a:t>
            </a:r>
            <a:endParaRPr lang="pt-BR" altLang="pt-BR" sz="3000">
              <a:solidFill>
                <a:srgbClr val="000000"/>
              </a:solidFill>
              <a:latin typeface="Arial" charset="0"/>
            </a:endParaRPr>
          </a:p>
          <a:p>
            <a:pPr defTabSz="914400" eaLnBrk="1" hangingPunct="1">
              <a:spcBef>
                <a:spcPct val="0"/>
              </a:spcBef>
              <a:buFontTx/>
              <a:buNone/>
            </a:pPr>
            <a:r>
              <a:rPr lang="pt-BR" altLang="pt-BR" sz="3000">
                <a:solidFill>
                  <a:srgbClr val="000000"/>
                </a:solidFill>
                <a:latin typeface="Arial" charset="0"/>
              </a:rPr>
              <a:t>AUTOR, Nome. </a:t>
            </a:r>
            <a:r>
              <a:rPr lang="pt-BR" altLang="pt-BR" sz="3000" b="1">
                <a:solidFill>
                  <a:srgbClr val="000000"/>
                </a:solidFill>
                <a:latin typeface="Arial" charset="0"/>
              </a:rPr>
              <a:t>Nome da Obra: Subtítulo da Obra</a:t>
            </a:r>
            <a:r>
              <a:rPr lang="pt-BR" altLang="pt-BR" sz="3000">
                <a:solidFill>
                  <a:srgbClr val="000000"/>
                </a:solidFill>
                <a:latin typeface="Arial" charset="0"/>
              </a:rPr>
              <a:t>. 2. ed. Cidade: Editora, 2012.</a:t>
            </a:r>
          </a:p>
          <a:p>
            <a:pPr defTabSz="914400" eaLnBrk="1" hangingPunct="1">
              <a:spcBef>
                <a:spcPct val="0"/>
              </a:spcBef>
              <a:buFontTx/>
              <a:buNone/>
            </a:pPr>
            <a:endParaRPr lang="pt-BR" altLang="pt-BR" sz="3000">
              <a:solidFill>
                <a:srgbClr val="000000"/>
              </a:solidFill>
              <a:latin typeface="Arial" charset="0"/>
            </a:endParaRPr>
          </a:p>
          <a:p>
            <a:pPr defTabSz="914400" eaLnBrk="1" hangingPunct="1">
              <a:spcBef>
                <a:spcPct val="0"/>
              </a:spcBef>
              <a:buFontTx/>
              <a:buNone/>
            </a:pPr>
            <a:r>
              <a:rPr lang="pt-BR" altLang="pt-BR" sz="3000">
                <a:solidFill>
                  <a:srgbClr val="000000"/>
                </a:solidFill>
                <a:latin typeface="Arial" charset="0"/>
              </a:rPr>
              <a:t>SITE. </a:t>
            </a:r>
            <a:r>
              <a:rPr lang="pt-BR" altLang="pt-BR" sz="3000" b="1">
                <a:solidFill>
                  <a:srgbClr val="000000"/>
                </a:solidFill>
                <a:latin typeface="Arial" charset="0"/>
              </a:rPr>
              <a:t>Nome do Artigo ou Obra Consultado</a:t>
            </a:r>
            <a:r>
              <a:rPr lang="pt-BR" altLang="pt-BR" sz="3000">
                <a:solidFill>
                  <a:srgbClr val="000000"/>
                </a:solidFill>
                <a:latin typeface="Arial" charset="0"/>
              </a:rPr>
              <a:t>. Disponível em: &lt;http://www.nomedosite.org.br.htm&gt; Acesso em: 00 mês. 2012.</a:t>
            </a:r>
          </a:p>
        </p:txBody>
      </p:sp>
      <p:pic>
        <p:nvPicPr>
          <p:cNvPr id="2058" name="Picture 3" descr="C:\Users\publicacoes\AppData\Local\Microsoft\Windows\Temporary Internet Files\Content.IE5\E47S01FB\MP900182882[1].jpg"/>
          <p:cNvPicPr>
            <a:picLocks noChangeAspect="1" noChangeArrowheads="1"/>
          </p:cNvPicPr>
          <p:nvPr/>
        </p:nvPicPr>
        <p:blipFill>
          <a:blip r:embed="rId3">
            <a:extLst>
              <a:ext uri="{28A0092B-C50C-407E-A947-70E740481C1C}">
                <a14:useLocalDpi xmlns:a14="http://schemas.microsoft.com/office/drawing/2010/main" val="0"/>
              </a:ext>
            </a:extLst>
          </a:blip>
          <a:srcRect b="15639"/>
          <a:stretch>
            <a:fillRect/>
          </a:stretch>
        </p:blipFill>
        <p:spPr bwMode="auto">
          <a:xfrm>
            <a:off x="17094200" y="18940463"/>
            <a:ext cx="3281363"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Retângulo 20"/>
          <p:cNvSpPr>
            <a:spLocks noChangeArrowheads="1"/>
          </p:cNvSpPr>
          <p:nvPr/>
        </p:nvSpPr>
        <p:spPr bwMode="auto">
          <a:xfrm>
            <a:off x="16994188" y="23234650"/>
            <a:ext cx="290353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13700">
                <a:solidFill>
                  <a:schemeClr val="tx1"/>
                </a:solidFill>
                <a:latin typeface="Calibri" pitchFamily="34" charset="0"/>
              </a:defRPr>
            </a:lvl1pPr>
            <a:lvl2pPr marL="742950" indent="-285750">
              <a:spcBef>
                <a:spcPct val="20000"/>
              </a:spcBef>
              <a:buFont typeface="Arial" charset="0"/>
              <a:buChar char="–"/>
              <a:defRPr sz="12000">
                <a:solidFill>
                  <a:schemeClr val="tx1"/>
                </a:solidFill>
                <a:latin typeface="Calibri" pitchFamily="34" charset="0"/>
              </a:defRPr>
            </a:lvl2pPr>
            <a:lvl3pPr marL="1143000" indent="-228600">
              <a:spcBef>
                <a:spcPct val="20000"/>
              </a:spcBef>
              <a:buFont typeface="Arial" charset="0"/>
              <a:buChar char="•"/>
              <a:defRPr sz="10300">
                <a:solidFill>
                  <a:schemeClr val="tx1"/>
                </a:solidFill>
                <a:latin typeface="Calibri" pitchFamily="34" charset="0"/>
              </a:defRPr>
            </a:lvl3pPr>
            <a:lvl4pPr marL="1600200" indent="-228600">
              <a:spcBef>
                <a:spcPct val="20000"/>
              </a:spcBef>
              <a:buFont typeface="Arial" charset="0"/>
              <a:buChar char="–"/>
              <a:defRPr sz="8600">
                <a:solidFill>
                  <a:schemeClr val="tx1"/>
                </a:solidFill>
                <a:latin typeface="Calibri" pitchFamily="34" charset="0"/>
              </a:defRPr>
            </a:lvl4pPr>
            <a:lvl5pPr marL="2057400" indent="-228600">
              <a:spcBef>
                <a:spcPct val="20000"/>
              </a:spcBef>
              <a:buFont typeface="Arial" charset="0"/>
              <a:buChar char="»"/>
              <a:defRPr sz="86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86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86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86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8600">
                <a:solidFill>
                  <a:schemeClr val="tx1"/>
                </a:solidFill>
                <a:latin typeface="Calibri" pitchFamily="34" charset="0"/>
              </a:defRPr>
            </a:lvl9pPr>
          </a:lstStyle>
          <a:p>
            <a:pPr algn="just" defTabSz="914400" eaLnBrk="1" hangingPunct="1">
              <a:spcBef>
                <a:spcPct val="0"/>
              </a:spcBef>
              <a:buFontTx/>
              <a:buNone/>
            </a:pPr>
            <a:r>
              <a:rPr lang="pt-BR" altLang="pt-BR" sz="2000" b="1">
                <a:solidFill>
                  <a:srgbClr val="000000"/>
                </a:solidFill>
                <a:latin typeface="Arial" charset="0"/>
              </a:rPr>
              <a:t>Subtítulo de Imagem,</a:t>
            </a:r>
          </a:p>
          <a:p>
            <a:pPr algn="just" defTabSz="914400" eaLnBrk="1" hangingPunct="1">
              <a:spcBef>
                <a:spcPct val="0"/>
              </a:spcBef>
              <a:buFontTx/>
              <a:buNone/>
            </a:pPr>
            <a:r>
              <a:rPr lang="pt-BR" altLang="pt-BR" sz="2000" b="1">
                <a:solidFill>
                  <a:srgbClr val="000000"/>
                </a:solidFill>
                <a:latin typeface="Arial" charset="0"/>
              </a:rPr>
              <a:t>Tabela ou Gráfico</a:t>
            </a:r>
          </a:p>
        </p:txBody>
      </p:sp>
      <p:sp>
        <p:nvSpPr>
          <p:cNvPr id="2060" name="Retângulo 24"/>
          <p:cNvSpPr>
            <a:spLocks noChangeArrowheads="1"/>
          </p:cNvSpPr>
          <p:nvPr/>
        </p:nvSpPr>
        <p:spPr bwMode="auto">
          <a:xfrm>
            <a:off x="20953413" y="9428163"/>
            <a:ext cx="9647237"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13700">
                <a:solidFill>
                  <a:schemeClr val="tx1"/>
                </a:solidFill>
                <a:latin typeface="Calibri" pitchFamily="34" charset="0"/>
              </a:defRPr>
            </a:lvl1pPr>
            <a:lvl2pPr marL="742950" indent="-285750">
              <a:spcBef>
                <a:spcPct val="20000"/>
              </a:spcBef>
              <a:buFont typeface="Arial" charset="0"/>
              <a:buChar char="–"/>
              <a:defRPr sz="12000">
                <a:solidFill>
                  <a:schemeClr val="tx1"/>
                </a:solidFill>
                <a:latin typeface="Calibri" pitchFamily="34" charset="0"/>
              </a:defRPr>
            </a:lvl2pPr>
            <a:lvl3pPr marL="1143000" indent="-228600">
              <a:spcBef>
                <a:spcPct val="20000"/>
              </a:spcBef>
              <a:buFont typeface="Arial" charset="0"/>
              <a:buChar char="•"/>
              <a:defRPr sz="10300">
                <a:solidFill>
                  <a:schemeClr val="tx1"/>
                </a:solidFill>
                <a:latin typeface="Calibri" pitchFamily="34" charset="0"/>
              </a:defRPr>
            </a:lvl3pPr>
            <a:lvl4pPr marL="1600200" indent="-228600">
              <a:spcBef>
                <a:spcPct val="20000"/>
              </a:spcBef>
              <a:buFont typeface="Arial" charset="0"/>
              <a:buChar char="–"/>
              <a:defRPr sz="8600">
                <a:solidFill>
                  <a:schemeClr val="tx1"/>
                </a:solidFill>
                <a:latin typeface="Calibri" pitchFamily="34" charset="0"/>
              </a:defRPr>
            </a:lvl4pPr>
            <a:lvl5pPr marL="2057400" indent="-228600">
              <a:spcBef>
                <a:spcPct val="20000"/>
              </a:spcBef>
              <a:buFont typeface="Arial" charset="0"/>
              <a:buChar char="»"/>
              <a:defRPr sz="8600">
                <a:solidFill>
                  <a:schemeClr val="tx1"/>
                </a:solidFill>
                <a:latin typeface="Calibri" pitchFamily="34" charset="0"/>
              </a:defRPr>
            </a:lvl5pPr>
            <a:lvl6pPr marL="2514600" indent="-228600" defTabSz="3908425" eaLnBrk="0" fontAlgn="base" hangingPunct="0">
              <a:spcBef>
                <a:spcPct val="20000"/>
              </a:spcBef>
              <a:spcAft>
                <a:spcPct val="0"/>
              </a:spcAft>
              <a:buFont typeface="Arial" charset="0"/>
              <a:buChar char="»"/>
              <a:defRPr sz="8600">
                <a:solidFill>
                  <a:schemeClr val="tx1"/>
                </a:solidFill>
                <a:latin typeface="Calibri" pitchFamily="34" charset="0"/>
              </a:defRPr>
            </a:lvl6pPr>
            <a:lvl7pPr marL="2971800" indent="-228600" defTabSz="3908425" eaLnBrk="0" fontAlgn="base" hangingPunct="0">
              <a:spcBef>
                <a:spcPct val="20000"/>
              </a:spcBef>
              <a:spcAft>
                <a:spcPct val="0"/>
              </a:spcAft>
              <a:buFont typeface="Arial" charset="0"/>
              <a:buChar char="»"/>
              <a:defRPr sz="8600">
                <a:solidFill>
                  <a:schemeClr val="tx1"/>
                </a:solidFill>
                <a:latin typeface="Calibri" pitchFamily="34" charset="0"/>
              </a:defRPr>
            </a:lvl7pPr>
            <a:lvl8pPr marL="3429000" indent="-228600" defTabSz="3908425" eaLnBrk="0" fontAlgn="base" hangingPunct="0">
              <a:spcBef>
                <a:spcPct val="20000"/>
              </a:spcBef>
              <a:spcAft>
                <a:spcPct val="0"/>
              </a:spcAft>
              <a:buFont typeface="Arial" charset="0"/>
              <a:buChar char="»"/>
              <a:defRPr sz="8600">
                <a:solidFill>
                  <a:schemeClr val="tx1"/>
                </a:solidFill>
                <a:latin typeface="Calibri" pitchFamily="34" charset="0"/>
              </a:defRPr>
            </a:lvl8pPr>
            <a:lvl9pPr marL="3886200" indent="-228600" defTabSz="3908425" eaLnBrk="0" fontAlgn="base" hangingPunct="0">
              <a:spcBef>
                <a:spcPct val="20000"/>
              </a:spcBef>
              <a:spcAft>
                <a:spcPct val="0"/>
              </a:spcAft>
              <a:buFont typeface="Arial" charset="0"/>
              <a:buChar char="»"/>
              <a:defRPr sz="8600">
                <a:solidFill>
                  <a:schemeClr val="tx1"/>
                </a:solidFill>
                <a:latin typeface="Calibri" pitchFamily="34" charset="0"/>
              </a:defRPr>
            </a:lvl9pPr>
          </a:lstStyle>
          <a:p>
            <a:pPr algn="r" eaLnBrk="1" hangingPunct="1">
              <a:buFontTx/>
              <a:buNone/>
            </a:pPr>
            <a:r>
              <a:rPr lang="pt-BR" altLang="pt-BR" sz="3600" b="1">
                <a:latin typeface="Arial" charset="0"/>
              </a:rPr>
              <a:t>Orientador</a:t>
            </a:r>
          </a:p>
          <a:p>
            <a:pPr algn="r" eaLnBrk="1" hangingPunct="1">
              <a:buFontTx/>
              <a:buNone/>
            </a:pPr>
            <a:r>
              <a:rPr lang="pt-BR" altLang="pt-BR" sz="3600">
                <a:latin typeface="Arial" charset="0"/>
              </a:rPr>
              <a:t>Nome do Orientador (orientador@email.com)</a:t>
            </a:r>
          </a:p>
          <a:p>
            <a:pPr algn="r" eaLnBrk="1" hangingPunct="1">
              <a:buFontTx/>
              <a:buNone/>
            </a:pPr>
            <a:r>
              <a:rPr lang="pt-BR" altLang="pt-BR" sz="3600">
                <a:latin typeface="Arial" charset="0"/>
              </a:rPr>
              <a:t>IFG Câmpus Cidade</a:t>
            </a:r>
          </a:p>
        </p:txBody>
      </p:sp>
      <p:grpSp>
        <p:nvGrpSpPr>
          <p:cNvPr id="3" name="Agrupar 2">
            <a:extLst>
              <a:ext uri="{FF2B5EF4-FFF2-40B4-BE49-F238E27FC236}">
                <a16:creationId xmlns:a16="http://schemas.microsoft.com/office/drawing/2014/main" xmlns="" id="{293C71F4-3864-469B-B607-67EF02C62F2F}"/>
              </a:ext>
            </a:extLst>
          </p:cNvPr>
          <p:cNvGrpSpPr/>
          <p:nvPr/>
        </p:nvGrpSpPr>
        <p:grpSpPr>
          <a:xfrm>
            <a:off x="1619250" y="1656434"/>
            <a:ext cx="9182175" cy="2520280"/>
            <a:chOff x="1619250" y="1656434"/>
            <a:chExt cx="9182175" cy="2520280"/>
          </a:xfrm>
        </p:grpSpPr>
        <p:sp>
          <p:nvSpPr>
            <p:cNvPr id="2" name="Retângulo 1">
              <a:extLst>
                <a:ext uri="{FF2B5EF4-FFF2-40B4-BE49-F238E27FC236}">
                  <a16:creationId xmlns:a16="http://schemas.microsoft.com/office/drawing/2014/main" xmlns="" id="{5282EB69-157E-4F36-A7F8-E3E3545A32A3}"/>
                </a:ext>
              </a:extLst>
            </p:cNvPr>
            <p:cNvSpPr/>
            <p:nvPr/>
          </p:nvSpPr>
          <p:spPr>
            <a:xfrm>
              <a:off x="1619250" y="1656434"/>
              <a:ext cx="9182175" cy="2520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image3.png">
              <a:extLst>
                <a:ext uri="{FF2B5EF4-FFF2-40B4-BE49-F238E27FC236}">
                  <a16:creationId xmlns:a16="http://schemas.microsoft.com/office/drawing/2014/main" xmlns="" id="{E1E9F0E0-E544-4084-B334-74F3E7DC9ABC}"/>
                </a:ext>
              </a:extLst>
            </p:cNvPr>
            <p:cNvPicPr/>
            <p:nvPr/>
          </p:nvPicPr>
          <p:blipFill rotWithShape="1">
            <a:blip r:embed="rId4"/>
            <a:srcRect r="4310" b="33333"/>
            <a:stretch/>
          </p:blipFill>
          <p:spPr>
            <a:xfrm>
              <a:off x="2160465" y="2104440"/>
              <a:ext cx="8208912" cy="1784241"/>
            </a:xfrm>
            <a:prstGeom prst="rect">
              <a:avLst/>
            </a:prstGeom>
            <a:ln/>
          </p:spPr>
        </p:pic>
      </p:grpSp>
    </p:spTree>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337</TotalTime>
  <Words>711</Words>
  <Application>Microsoft Office PowerPoint</Application>
  <PresentationFormat>Personalizar</PresentationFormat>
  <Paragraphs>26</Paragraphs>
  <Slides>1</Slides>
  <Notes>0</Notes>
  <HiddenSlides>0</HiddenSlides>
  <MMClips>0</MMClips>
  <ScaleCrop>false</ScaleCrop>
  <HeadingPairs>
    <vt:vector size="4" baseType="variant">
      <vt:variant>
        <vt:lpstr>Tema</vt:lpstr>
      </vt:variant>
      <vt:variant>
        <vt:i4>1</vt:i4>
      </vt:variant>
      <vt:variant>
        <vt:lpstr>Títulos de slides</vt:lpstr>
      </vt:variant>
      <vt:variant>
        <vt:i4>1</vt:i4>
      </vt:variant>
    </vt:vector>
  </HeadingPairs>
  <TitlesOfParts>
    <vt:vector size="2" baseType="lpstr">
      <vt:lpstr>Tema do Office</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Pedro Henrique Carvalho</dc:creator>
  <cp:lastModifiedBy>Samir Youssif Wehbi Arabi</cp:lastModifiedBy>
  <cp:revision>21</cp:revision>
  <dcterms:created xsi:type="dcterms:W3CDTF">2012-05-21T12:06:55Z</dcterms:created>
  <dcterms:modified xsi:type="dcterms:W3CDTF">2018-11-22T17:45:48Z</dcterms:modified>
</cp:coreProperties>
</file>